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8"/>
  </p:notesMasterIdLst>
  <p:handoutMasterIdLst>
    <p:handoutMasterId r:id="rId9"/>
  </p:handoutMasterIdLst>
  <p:sldIdLst>
    <p:sldId id="291" r:id="rId6"/>
    <p:sldId id="289" r:id="rId7"/>
  </p:sldIdLst>
  <p:sldSz cx="12192000" cy="6858000"/>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D27102A9-8310-4765-A935-A1911B00CA55}">
  <a:tblStyle styleId="{5C22544A-7EE6-4342-B048-85BDC9FD1C3A}" styleName="Medium Style 2 - Accent 1">
    <a:wholeTbl>
      <a:tcTxStyle>
        <a:fontRef idx="minor">
          <a:prstClr val="black"/>
        </a:fontRef>
        <a:schemeClr val="accent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yst layout 1 - Markering 4">
    <a:wholeTbl>
      <a:tcTxStyle>
        <a:fontRef idx="minor">
          <a:scrgbClr r="0" g="0" b="0"/>
        </a:fontRef>
        <a:schemeClr val="accent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3979" autoAdjust="0"/>
  </p:normalViewPr>
  <p:slideViewPr>
    <p:cSldViewPr snapToGrid="0" showGuides="1">
      <p:cViewPr varScale="1">
        <p:scale>
          <a:sx n="119" d="100"/>
          <a:sy n="119" d="100"/>
        </p:scale>
        <p:origin x="96" y="300"/>
      </p:cViewPr>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91" d="100"/>
          <a:sy n="91" d="100"/>
        </p:scale>
        <p:origin x="90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1.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DDA4B5-6814-43F4-B925-6A6CD221D024}"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da-DK"/>
        </a:p>
      </dgm:t>
    </dgm:pt>
    <dgm:pt modelId="{94584AA9-167C-4E20-8965-7E5D0D1EC7AC}">
      <dgm:prSet phldrT="[Tekst]" custT="1"/>
      <dgm:spPr/>
      <dgm:t>
        <a:bodyPr/>
        <a:lstStyle/>
        <a:p>
          <a:r>
            <a:rPr lang="da-DK" sz="1000" dirty="0"/>
            <a:t>Asbest-bekendtgørelsen</a:t>
          </a:r>
        </a:p>
      </dgm:t>
    </dgm:pt>
    <dgm:pt modelId="{AB71F1BF-C506-4308-AA41-54A0DA8C7AA6}" type="parTrans" cxnId="{4BB0E340-73D0-46E9-8178-D79FBD7CD343}">
      <dgm:prSet/>
      <dgm:spPr/>
      <dgm:t>
        <a:bodyPr/>
        <a:lstStyle/>
        <a:p>
          <a:endParaRPr lang="da-DK" sz="1000"/>
        </a:p>
      </dgm:t>
    </dgm:pt>
    <dgm:pt modelId="{A892D4F3-9C14-4FC9-8DF6-59F4C9FF194D}" type="sibTrans" cxnId="{4BB0E340-73D0-46E9-8178-D79FBD7CD343}">
      <dgm:prSet/>
      <dgm:spPr/>
      <dgm:t>
        <a:bodyPr/>
        <a:lstStyle/>
        <a:p>
          <a:endParaRPr lang="da-DK" sz="1000"/>
        </a:p>
      </dgm:t>
    </dgm:pt>
    <dgm:pt modelId="{70C80241-532F-4779-9BAF-33618FFE7444}">
      <dgm:prSet phldrT="[Tekst]" custT="1"/>
      <dgm:spPr/>
      <dgm:t>
        <a:bodyPr/>
        <a:lstStyle/>
        <a:p>
          <a:r>
            <a:rPr lang="da-DK" sz="1000" dirty="0"/>
            <a:t>Asbestarbejde</a:t>
          </a:r>
        </a:p>
      </dgm:t>
    </dgm:pt>
    <dgm:pt modelId="{A583EA30-81B4-412F-9964-9B9193FBC757}" type="parTrans" cxnId="{22C8D379-621D-4306-A946-91B316076374}">
      <dgm:prSet custT="1"/>
      <dgm:spPr/>
      <dgm:t>
        <a:bodyPr/>
        <a:lstStyle/>
        <a:p>
          <a:endParaRPr lang="da-DK" sz="1000"/>
        </a:p>
      </dgm:t>
    </dgm:pt>
    <dgm:pt modelId="{7A9058B2-BC30-41C1-A800-3DB14E750A72}" type="sibTrans" cxnId="{22C8D379-621D-4306-A946-91B316076374}">
      <dgm:prSet/>
      <dgm:spPr/>
      <dgm:t>
        <a:bodyPr/>
        <a:lstStyle/>
        <a:p>
          <a:endParaRPr lang="da-DK" sz="1000"/>
        </a:p>
      </dgm:t>
    </dgm:pt>
    <dgm:pt modelId="{DA1C6A4A-229B-4A7C-8569-F8418A4B04A2}">
      <dgm:prSet phldrT="[Tekst]" custT="1"/>
      <dgm:spPr/>
      <dgm:t>
        <a:bodyPr/>
        <a:lstStyle/>
        <a:p>
          <a:r>
            <a:rPr lang="da-DK" sz="1000" dirty="0"/>
            <a:t>Arbejde med asbest og asbestholdigt materiale</a:t>
          </a:r>
        </a:p>
      </dgm:t>
    </dgm:pt>
    <dgm:pt modelId="{B1B8DBAA-FDF1-48D6-ABB2-18A15EBC0A1B}" type="parTrans" cxnId="{ED63A238-AE3E-4CA7-9E06-8022F88B716F}">
      <dgm:prSet custT="1"/>
      <dgm:spPr/>
      <dgm:t>
        <a:bodyPr/>
        <a:lstStyle/>
        <a:p>
          <a:endParaRPr lang="da-DK" sz="1000"/>
        </a:p>
      </dgm:t>
    </dgm:pt>
    <dgm:pt modelId="{DC5D91C5-1E77-406C-BDCA-009991E06EE6}" type="sibTrans" cxnId="{ED63A238-AE3E-4CA7-9E06-8022F88B716F}">
      <dgm:prSet/>
      <dgm:spPr/>
      <dgm:t>
        <a:bodyPr/>
        <a:lstStyle/>
        <a:p>
          <a:endParaRPr lang="da-DK" sz="1000"/>
        </a:p>
      </dgm:t>
    </dgm:pt>
    <dgm:pt modelId="{CAD4937B-B219-4F24-9562-49483621381C}">
      <dgm:prSet phldrT="[Tekst]" custT="1"/>
      <dgm:spPr/>
      <dgm:t>
        <a:bodyPr/>
        <a:lstStyle/>
        <a:p>
          <a:r>
            <a:rPr lang="da-DK" sz="1000" dirty="0"/>
            <a:t>Fjernelse af asbestforurenet materiale</a:t>
          </a:r>
        </a:p>
      </dgm:t>
    </dgm:pt>
    <dgm:pt modelId="{1D4434CB-7F8C-417D-AFA0-8E27DB095DD5}" type="parTrans" cxnId="{19225DC1-B134-4398-9131-BF852685258F}">
      <dgm:prSet custT="1"/>
      <dgm:spPr/>
      <dgm:t>
        <a:bodyPr/>
        <a:lstStyle/>
        <a:p>
          <a:endParaRPr lang="da-DK" sz="1000"/>
        </a:p>
      </dgm:t>
    </dgm:pt>
    <dgm:pt modelId="{918AA824-8D78-4582-8AEA-9DEFE4436110}" type="sibTrans" cxnId="{19225DC1-B134-4398-9131-BF852685258F}">
      <dgm:prSet/>
      <dgm:spPr/>
      <dgm:t>
        <a:bodyPr/>
        <a:lstStyle/>
        <a:p>
          <a:endParaRPr lang="da-DK" sz="1000"/>
        </a:p>
      </dgm:t>
    </dgm:pt>
    <dgm:pt modelId="{A71D8ED3-5998-4C4C-87F0-C4DD65242453}">
      <dgm:prSet phldrT="[Tekst]" custT="1"/>
      <dgm:spPr/>
      <dgm:t>
        <a:bodyPr/>
        <a:lstStyle/>
        <a:p>
          <a:r>
            <a:rPr lang="da-DK" sz="1000" dirty="0"/>
            <a:t>Arbejde i øvrigt, hvor der er risiko for udsættelse for asbeststøv</a:t>
          </a:r>
        </a:p>
      </dgm:t>
    </dgm:pt>
    <dgm:pt modelId="{8B01BB36-4643-41F2-ACBF-BD19445B35A8}" type="parTrans" cxnId="{72CAEC3C-5D7A-4C9E-8AF1-D694551987BB}">
      <dgm:prSet custT="1"/>
      <dgm:spPr/>
      <dgm:t>
        <a:bodyPr/>
        <a:lstStyle/>
        <a:p>
          <a:endParaRPr lang="da-DK" sz="1000"/>
        </a:p>
      </dgm:t>
    </dgm:pt>
    <dgm:pt modelId="{0D8FF98B-0905-42EB-89C9-167B9C36098F}" type="sibTrans" cxnId="{72CAEC3C-5D7A-4C9E-8AF1-D694551987BB}">
      <dgm:prSet/>
      <dgm:spPr/>
      <dgm:t>
        <a:bodyPr/>
        <a:lstStyle/>
        <a:p>
          <a:endParaRPr lang="da-DK" sz="1000"/>
        </a:p>
      </dgm:t>
    </dgm:pt>
    <dgm:pt modelId="{93C0C56A-7E8C-45A3-A527-D2484D9948D0}">
      <dgm:prSet phldrT="[Tekst]" custT="1"/>
      <dgm:spPr/>
      <dgm:t>
        <a:bodyPr/>
        <a:lstStyle/>
        <a:p>
          <a:r>
            <a:rPr lang="da-DK" sz="1000" dirty="0"/>
            <a:t>Rengøring for asbeststøv</a:t>
          </a:r>
        </a:p>
      </dgm:t>
    </dgm:pt>
    <dgm:pt modelId="{48A8F1F7-31B8-4DD6-A716-A8BAEAC5C1E9}" type="parTrans" cxnId="{101236C9-0C12-4825-ADD1-E5D0E01694A4}">
      <dgm:prSet custT="1"/>
      <dgm:spPr/>
      <dgm:t>
        <a:bodyPr/>
        <a:lstStyle/>
        <a:p>
          <a:endParaRPr lang="da-DK" sz="1000"/>
        </a:p>
      </dgm:t>
    </dgm:pt>
    <dgm:pt modelId="{553C063A-C932-4D9B-827D-64367A2C8B41}" type="sibTrans" cxnId="{101236C9-0C12-4825-ADD1-E5D0E01694A4}">
      <dgm:prSet/>
      <dgm:spPr/>
      <dgm:t>
        <a:bodyPr/>
        <a:lstStyle/>
        <a:p>
          <a:endParaRPr lang="da-DK" sz="1000"/>
        </a:p>
      </dgm:t>
    </dgm:pt>
    <dgm:pt modelId="{CE3E1A7F-1531-477B-AA67-134258C9AAD8}">
      <dgm:prSet phldrT="[Tekst]" custT="1"/>
      <dgm:spPr/>
      <dgm:t>
        <a:bodyPr/>
        <a:lstStyle/>
        <a:p>
          <a:r>
            <a:rPr lang="da-DK" sz="1000" dirty="0"/>
            <a:t>Nedrivning</a:t>
          </a:r>
        </a:p>
      </dgm:t>
    </dgm:pt>
    <dgm:pt modelId="{26B4B154-26EF-4CE5-89D5-479841FAF9AB}" type="parTrans" cxnId="{C0232014-8D7B-4460-BF87-43BD8478C081}">
      <dgm:prSet custT="1"/>
      <dgm:spPr/>
      <dgm:t>
        <a:bodyPr/>
        <a:lstStyle/>
        <a:p>
          <a:endParaRPr lang="da-DK" sz="1000"/>
        </a:p>
      </dgm:t>
    </dgm:pt>
    <dgm:pt modelId="{AF061380-6764-4223-BC0A-91593526DD87}" type="sibTrans" cxnId="{C0232014-8D7B-4460-BF87-43BD8478C081}">
      <dgm:prSet/>
      <dgm:spPr/>
      <dgm:t>
        <a:bodyPr/>
        <a:lstStyle/>
        <a:p>
          <a:endParaRPr lang="da-DK" sz="1000"/>
        </a:p>
      </dgm:t>
    </dgm:pt>
    <dgm:pt modelId="{C70B32E4-3902-4B41-A59C-86E7F28A2585}">
      <dgm:prSet phldrT="[Tekst]" custT="1"/>
      <dgm:spPr/>
      <dgm:t>
        <a:bodyPr/>
        <a:lstStyle/>
        <a:p>
          <a:r>
            <a:rPr lang="da-DK" sz="1000" dirty="0"/>
            <a:t>Reparation / vedligeholdelse</a:t>
          </a:r>
        </a:p>
      </dgm:t>
    </dgm:pt>
    <dgm:pt modelId="{EDC5A1DE-F1E6-4E4A-A13B-2CD499C3A95A}" type="parTrans" cxnId="{A7898CF8-6B2B-4499-8B59-FD145380A1C2}">
      <dgm:prSet custT="1"/>
      <dgm:spPr/>
      <dgm:t>
        <a:bodyPr/>
        <a:lstStyle/>
        <a:p>
          <a:endParaRPr lang="da-DK" sz="1000"/>
        </a:p>
      </dgm:t>
    </dgm:pt>
    <dgm:pt modelId="{D566D90A-51FE-4988-BF9A-6C681D8D0A8A}" type="sibTrans" cxnId="{A7898CF8-6B2B-4499-8B59-FD145380A1C2}">
      <dgm:prSet/>
      <dgm:spPr/>
      <dgm:t>
        <a:bodyPr/>
        <a:lstStyle/>
        <a:p>
          <a:endParaRPr lang="da-DK" sz="1000"/>
        </a:p>
      </dgm:t>
    </dgm:pt>
    <dgm:pt modelId="{E80B3030-5E91-41BB-BCE4-9C001D377EF7}">
      <dgm:prSet phldrT="[Tekst]" custT="1"/>
      <dgm:spPr/>
      <dgm:t>
        <a:bodyPr/>
        <a:lstStyle/>
        <a:p>
          <a:r>
            <a:rPr lang="da-DK" sz="1000" dirty="0"/>
            <a:t>Autorisations-krævende nedrivning</a:t>
          </a:r>
        </a:p>
      </dgm:t>
    </dgm:pt>
    <dgm:pt modelId="{81DD4DC7-974E-4C57-B161-E0ED4353BD43}" type="parTrans" cxnId="{8F5384AF-A9C7-4468-AF00-96BD82A84F9D}">
      <dgm:prSet custT="1"/>
      <dgm:spPr/>
      <dgm:t>
        <a:bodyPr/>
        <a:lstStyle/>
        <a:p>
          <a:endParaRPr lang="da-DK" sz="1000"/>
        </a:p>
      </dgm:t>
    </dgm:pt>
    <dgm:pt modelId="{42376E17-B81C-4FB0-8A03-B4C6A40CAA27}" type="sibTrans" cxnId="{8F5384AF-A9C7-4468-AF00-96BD82A84F9D}">
      <dgm:prSet/>
      <dgm:spPr/>
      <dgm:t>
        <a:bodyPr/>
        <a:lstStyle/>
        <a:p>
          <a:endParaRPr lang="da-DK" sz="1000"/>
        </a:p>
      </dgm:t>
    </dgm:pt>
    <dgm:pt modelId="{A8B2ABFD-DD29-41DA-8895-76AB7FF2EE5C}">
      <dgm:prSet phldrT="[Tekst]" custT="1"/>
      <dgm:spPr/>
      <dgm:t>
        <a:bodyPr/>
        <a:lstStyle/>
        <a:p>
          <a:r>
            <a:rPr lang="da-DK" sz="1000" dirty="0"/>
            <a:t>Kortvarigt nedrivningsarbejde af mindre karakter</a:t>
          </a:r>
        </a:p>
      </dgm:t>
    </dgm:pt>
    <dgm:pt modelId="{EC3BD23A-4CAF-48F4-97E5-F4885525237E}" type="parTrans" cxnId="{56D47B02-8C5E-4E6C-9EAE-674382BED5C3}">
      <dgm:prSet custT="1"/>
      <dgm:spPr/>
      <dgm:t>
        <a:bodyPr/>
        <a:lstStyle/>
        <a:p>
          <a:endParaRPr lang="da-DK" sz="1000"/>
        </a:p>
      </dgm:t>
    </dgm:pt>
    <dgm:pt modelId="{7BEA4F33-AD9A-489D-BC72-83A1B6BA771C}" type="sibTrans" cxnId="{56D47B02-8C5E-4E6C-9EAE-674382BED5C3}">
      <dgm:prSet/>
      <dgm:spPr/>
      <dgm:t>
        <a:bodyPr/>
        <a:lstStyle/>
        <a:p>
          <a:endParaRPr lang="da-DK" sz="1000"/>
        </a:p>
      </dgm:t>
    </dgm:pt>
    <dgm:pt modelId="{2483663F-B896-4606-B917-7C89564F5CF1}">
      <dgm:prSet phldrT="[Tekst]" custT="1"/>
      <dgm:spPr/>
      <dgm:t>
        <a:bodyPr/>
        <a:lstStyle/>
        <a:p>
          <a:r>
            <a:rPr lang="da-DK" sz="1000" dirty="0"/>
            <a:t>Indvendigt anvendt asbest</a:t>
          </a:r>
        </a:p>
      </dgm:t>
    </dgm:pt>
    <dgm:pt modelId="{2A23E510-5340-4FC8-9F6D-A2E81285847D}" type="parTrans" cxnId="{8F9611CE-FA89-4784-B366-20F895B0C93C}">
      <dgm:prSet custT="1"/>
      <dgm:spPr/>
      <dgm:t>
        <a:bodyPr/>
        <a:lstStyle/>
        <a:p>
          <a:endParaRPr lang="da-DK" sz="1000"/>
        </a:p>
      </dgm:t>
    </dgm:pt>
    <dgm:pt modelId="{4267DDF1-EC9A-4CCC-8622-8E62BD9B2D1E}" type="sibTrans" cxnId="{8F9611CE-FA89-4784-B366-20F895B0C93C}">
      <dgm:prSet/>
      <dgm:spPr/>
      <dgm:t>
        <a:bodyPr/>
        <a:lstStyle/>
        <a:p>
          <a:endParaRPr lang="da-DK" sz="1000"/>
        </a:p>
      </dgm:t>
    </dgm:pt>
    <dgm:pt modelId="{98EE9F12-E6C9-4652-8F94-96988AA14AA8}">
      <dgm:prSet phldrT="[Tekst]" custT="1"/>
      <dgm:spPr/>
      <dgm:t>
        <a:bodyPr/>
        <a:lstStyle/>
        <a:p>
          <a:r>
            <a:rPr lang="da-DK" sz="1000" dirty="0"/>
            <a:t>”Udvendigt” anvendt asbest</a:t>
          </a:r>
        </a:p>
      </dgm:t>
    </dgm:pt>
    <dgm:pt modelId="{972E5D6D-7490-455E-B2C7-CF1DB2B6253A}" type="parTrans" cxnId="{506A780F-9E1F-4931-96A9-7DFC3B5868BE}">
      <dgm:prSet custT="1"/>
      <dgm:spPr/>
      <dgm:t>
        <a:bodyPr/>
        <a:lstStyle/>
        <a:p>
          <a:endParaRPr lang="da-DK" sz="1000"/>
        </a:p>
      </dgm:t>
    </dgm:pt>
    <dgm:pt modelId="{22B4C206-EC1C-4FE4-9A66-A503CC22CDB2}" type="sibTrans" cxnId="{506A780F-9E1F-4931-96A9-7DFC3B5868BE}">
      <dgm:prSet/>
      <dgm:spPr/>
      <dgm:t>
        <a:bodyPr/>
        <a:lstStyle/>
        <a:p>
          <a:endParaRPr lang="da-DK" sz="1000"/>
        </a:p>
      </dgm:t>
    </dgm:pt>
    <dgm:pt modelId="{9C47074F-E89A-4385-8F33-195B166ECB69}">
      <dgm:prSet phldrT="[Tekst]" custT="1"/>
      <dgm:spPr/>
      <dgm:t>
        <a:bodyPr/>
        <a:lstStyle/>
        <a:p>
          <a:r>
            <a:rPr lang="da-DK" sz="1000" dirty="0"/>
            <a:t>Andet, fx indsamling af prøver og analyse</a:t>
          </a:r>
        </a:p>
      </dgm:t>
    </dgm:pt>
    <dgm:pt modelId="{DE1F06B2-14FA-423C-B859-5B3785F66B79}" type="parTrans" cxnId="{D16077AC-3349-4704-AA9C-CD9E64869CD7}">
      <dgm:prSet custT="1"/>
      <dgm:spPr/>
      <dgm:t>
        <a:bodyPr/>
        <a:lstStyle/>
        <a:p>
          <a:endParaRPr lang="da-DK" sz="1000"/>
        </a:p>
      </dgm:t>
    </dgm:pt>
    <dgm:pt modelId="{9C64667B-9CED-4C2C-90DF-D12524B719BF}" type="sibTrans" cxnId="{D16077AC-3349-4704-AA9C-CD9E64869CD7}">
      <dgm:prSet/>
      <dgm:spPr/>
      <dgm:t>
        <a:bodyPr/>
        <a:lstStyle/>
        <a:p>
          <a:endParaRPr lang="da-DK" sz="1000"/>
        </a:p>
      </dgm:t>
    </dgm:pt>
    <dgm:pt modelId="{4F9CA08B-A213-431B-8562-34D4A7F1E575}">
      <dgm:prSet phldrT="[Tekst]" custT="1"/>
      <dgm:spPr/>
      <dgm:t>
        <a:bodyPr/>
        <a:lstStyle/>
        <a:p>
          <a:r>
            <a:rPr lang="da-DK" sz="1000" dirty="0"/>
            <a:t>Oprydning efter brande og omfattende stormskader</a:t>
          </a:r>
        </a:p>
      </dgm:t>
    </dgm:pt>
    <dgm:pt modelId="{CA659892-3EBF-4F6B-94C5-EED8A8FC38AF}" type="parTrans" cxnId="{84B1DBBB-B8E5-4659-96E0-36D9FC376AFE}">
      <dgm:prSet/>
      <dgm:spPr/>
      <dgm:t>
        <a:bodyPr/>
        <a:lstStyle/>
        <a:p>
          <a:endParaRPr lang="da-DK"/>
        </a:p>
      </dgm:t>
    </dgm:pt>
    <dgm:pt modelId="{279C3AAC-89F3-42F9-94F0-EDB38B03DD21}" type="sibTrans" cxnId="{84B1DBBB-B8E5-4659-96E0-36D9FC376AFE}">
      <dgm:prSet/>
      <dgm:spPr/>
      <dgm:t>
        <a:bodyPr/>
        <a:lstStyle/>
        <a:p>
          <a:endParaRPr lang="da-DK"/>
        </a:p>
      </dgm:t>
    </dgm:pt>
    <dgm:pt modelId="{9165F734-AE28-424C-A06E-64B59D59D685}" type="pres">
      <dgm:prSet presAssocID="{62DDA4B5-6814-43F4-B925-6A6CD221D024}" presName="diagram" presStyleCnt="0">
        <dgm:presLayoutVars>
          <dgm:chPref val="1"/>
          <dgm:dir/>
          <dgm:animOne val="branch"/>
          <dgm:animLvl val="lvl"/>
          <dgm:resizeHandles val="exact"/>
        </dgm:presLayoutVars>
      </dgm:prSet>
      <dgm:spPr/>
    </dgm:pt>
    <dgm:pt modelId="{B5D77C66-70D8-45AA-916B-7C2553F15176}" type="pres">
      <dgm:prSet presAssocID="{94584AA9-167C-4E20-8965-7E5D0D1EC7AC}" presName="root1" presStyleCnt="0"/>
      <dgm:spPr/>
    </dgm:pt>
    <dgm:pt modelId="{1AA0388C-0715-4DAE-AB15-15798BB5A7A0}" type="pres">
      <dgm:prSet presAssocID="{94584AA9-167C-4E20-8965-7E5D0D1EC7AC}" presName="LevelOneTextNode" presStyleLbl="node0" presStyleIdx="0" presStyleCnt="1">
        <dgm:presLayoutVars>
          <dgm:chPref val="3"/>
        </dgm:presLayoutVars>
      </dgm:prSet>
      <dgm:spPr/>
    </dgm:pt>
    <dgm:pt modelId="{5DD2ADA9-B7E0-40D3-A4A8-33C5C2180FE7}" type="pres">
      <dgm:prSet presAssocID="{94584AA9-167C-4E20-8965-7E5D0D1EC7AC}" presName="level2hierChild" presStyleCnt="0"/>
      <dgm:spPr/>
    </dgm:pt>
    <dgm:pt modelId="{F38CDA6B-9968-463E-BC89-70C9C01B5594}" type="pres">
      <dgm:prSet presAssocID="{A583EA30-81B4-412F-9964-9B9193FBC757}" presName="conn2-1" presStyleLbl="parChTrans1D2" presStyleIdx="0" presStyleCnt="2"/>
      <dgm:spPr/>
    </dgm:pt>
    <dgm:pt modelId="{06AE70CE-AC22-4CE2-A3A0-386C8027B591}" type="pres">
      <dgm:prSet presAssocID="{A583EA30-81B4-412F-9964-9B9193FBC757}" presName="connTx" presStyleLbl="parChTrans1D2" presStyleIdx="0" presStyleCnt="2"/>
      <dgm:spPr/>
    </dgm:pt>
    <dgm:pt modelId="{209DB737-4460-425B-AA8B-44BD05C590E7}" type="pres">
      <dgm:prSet presAssocID="{70C80241-532F-4779-9BAF-33618FFE7444}" presName="root2" presStyleCnt="0"/>
      <dgm:spPr/>
    </dgm:pt>
    <dgm:pt modelId="{2D27053D-8DBF-4A07-AA09-C7AC74A1530F}" type="pres">
      <dgm:prSet presAssocID="{70C80241-532F-4779-9BAF-33618FFE7444}" presName="LevelTwoTextNode" presStyleLbl="node2" presStyleIdx="0" presStyleCnt="2">
        <dgm:presLayoutVars>
          <dgm:chPref val="3"/>
        </dgm:presLayoutVars>
      </dgm:prSet>
      <dgm:spPr/>
    </dgm:pt>
    <dgm:pt modelId="{0E332A00-D39A-40F2-9DDA-68BAD03101C3}" type="pres">
      <dgm:prSet presAssocID="{70C80241-532F-4779-9BAF-33618FFE7444}" presName="level3hierChild" presStyleCnt="0"/>
      <dgm:spPr/>
    </dgm:pt>
    <dgm:pt modelId="{726DC9BF-CE73-459C-805F-FF7A830C07D3}" type="pres">
      <dgm:prSet presAssocID="{B1B8DBAA-FDF1-48D6-ABB2-18A15EBC0A1B}" presName="conn2-1" presStyleLbl="parChTrans1D3" presStyleIdx="0" presStyleCnt="3"/>
      <dgm:spPr/>
    </dgm:pt>
    <dgm:pt modelId="{9C1CE24A-4A14-4E07-A400-D5267A0B310A}" type="pres">
      <dgm:prSet presAssocID="{B1B8DBAA-FDF1-48D6-ABB2-18A15EBC0A1B}" presName="connTx" presStyleLbl="parChTrans1D3" presStyleIdx="0" presStyleCnt="3"/>
      <dgm:spPr/>
    </dgm:pt>
    <dgm:pt modelId="{0945FD06-6A66-4749-9759-15BDC2C50A3C}" type="pres">
      <dgm:prSet presAssocID="{DA1C6A4A-229B-4A7C-8569-F8418A4B04A2}" presName="root2" presStyleCnt="0"/>
      <dgm:spPr/>
    </dgm:pt>
    <dgm:pt modelId="{666D4841-B34A-409E-A39C-CCF7ED0AFB7C}" type="pres">
      <dgm:prSet presAssocID="{DA1C6A4A-229B-4A7C-8569-F8418A4B04A2}" presName="LevelTwoTextNode" presStyleLbl="node3" presStyleIdx="0" presStyleCnt="3" custLinFactNeighborY="37403">
        <dgm:presLayoutVars>
          <dgm:chPref val="3"/>
        </dgm:presLayoutVars>
      </dgm:prSet>
      <dgm:spPr/>
    </dgm:pt>
    <dgm:pt modelId="{2F0AE499-B0DE-484F-89E0-89D0C8602DB5}" type="pres">
      <dgm:prSet presAssocID="{DA1C6A4A-229B-4A7C-8569-F8418A4B04A2}" presName="level3hierChild" presStyleCnt="0"/>
      <dgm:spPr/>
    </dgm:pt>
    <dgm:pt modelId="{C6AFE7CB-9382-4FA3-8240-6D266A5042E6}" type="pres">
      <dgm:prSet presAssocID="{26B4B154-26EF-4CE5-89D5-479841FAF9AB}" presName="conn2-1" presStyleLbl="parChTrans1D4" presStyleIdx="0" presStyleCnt="8"/>
      <dgm:spPr/>
    </dgm:pt>
    <dgm:pt modelId="{4BC87CBD-64C4-4D44-AE20-93E0F7E8E4D0}" type="pres">
      <dgm:prSet presAssocID="{26B4B154-26EF-4CE5-89D5-479841FAF9AB}" presName="connTx" presStyleLbl="parChTrans1D4" presStyleIdx="0" presStyleCnt="8"/>
      <dgm:spPr/>
    </dgm:pt>
    <dgm:pt modelId="{F65CD61B-0F99-47F7-8616-5E437FDB5E11}" type="pres">
      <dgm:prSet presAssocID="{CE3E1A7F-1531-477B-AA67-134258C9AAD8}" presName="root2" presStyleCnt="0"/>
      <dgm:spPr/>
    </dgm:pt>
    <dgm:pt modelId="{A75D132B-670E-471B-8AFD-E9DE005EDFC6}" type="pres">
      <dgm:prSet presAssocID="{CE3E1A7F-1531-477B-AA67-134258C9AAD8}" presName="LevelTwoTextNode" presStyleLbl="node4" presStyleIdx="0" presStyleCnt="8" custLinFactNeighborY="-14845">
        <dgm:presLayoutVars>
          <dgm:chPref val="3"/>
        </dgm:presLayoutVars>
      </dgm:prSet>
      <dgm:spPr/>
    </dgm:pt>
    <dgm:pt modelId="{2F5D0F5A-06DA-4137-93CF-A8351303C688}" type="pres">
      <dgm:prSet presAssocID="{CE3E1A7F-1531-477B-AA67-134258C9AAD8}" presName="level3hierChild" presStyleCnt="0"/>
      <dgm:spPr/>
    </dgm:pt>
    <dgm:pt modelId="{ADCD36E5-5A4E-4DEF-9C1C-A77F001B061F}" type="pres">
      <dgm:prSet presAssocID="{81DD4DC7-974E-4C57-B161-E0ED4353BD43}" presName="conn2-1" presStyleLbl="parChTrans1D4" presStyleIdx="1" presStyleCnt="8"/>
      <dgm:spPr/>
    </dgm:pt>
    <dgm:pt modelId="{8EB3AF99-8295-4E06-955B-8B8EB09484AC}" type="pres">
      <dgm:prSet presAssocID="{81DD4DC7-974E-4C57-B161-E0ED4353BD43}" presName="connTx" presStyleLbl="parChTrans1D4" presStyleIdx="1" presStyleCnt="8"/>
      <dgm:spPr/>
    </dgm:pt>
    <dgm:pt modelId="{035CE058-4414-4BC2-A839-837E8F1F8B73}" type="pres">
      <dgm:prSet presAssocID="{E80B3030-5E91-41BB-BCE4-9C001D377EF7}" presName="root2" presStyleCnt="0"/>
      <dgm:spPr/>
    </dgm:pt>
    <dgm:pt modelId="{E11823C7-96D3-4957-BEC0-06B0E79ABFEB}" type="pres">
      <dgm:prSet presAssocID="{E80B3030-5E91-41BB-BCE4-9C001D377EF7}" presName="LevelTwoTextNode" presStyleLbl="node4" presStyleIdx="1" presStyleCnt="8" custLinFactY="-29039" custLinFactNeighborY="-100000">
        <dgm:presLayoutVars>
          <dgm:chPref val="3"/>
        </dgm:presLayoutVars>
      </dgm:prSet>
      <dgm:spPr/>
    </dgm:pt>
    <dgm:pt modelId="{E9161838-0C50-4426-9FD5-27125AC95994}" type="pres">
      <dgm:prSet presAssocID="{E80B3030-5E91-41BB-BCE4-9C001D377EF7}" presName="level3hierChild" presStyleCnt="0"/>
      <dgm:spPr/>
    </dgm:pt>
    <dgm:pt modelId="{5978E7F9-F322-4602-A712-00157D66E1FE}" type="pres">
      <dgm:prSet presAssocID="{EC3BD23A-4CAF-48F4-97E5-F4885525237E}" presName="conn2-1" presStyleLbl="parChTrans1D4" presStyleIdx="2" presStyleCnt="8"/>
      <dgm:spPr/>
    </dgm:pt>
    <dgm:pt modelId="{B9B7B59E-32C6-485D-BBDD-1478D56C78E8}" type="pres">
      <dgm:prSet presAssocID="{EC3BD23A-4CAF-48F4-97E5-F4885525237E}" presName="connTx" presStyleLbl="parChTrans1D4" presStyleIdx="2" presStyleCnt="8"/>
      <dgm:spPr/>
    </dgm:pt>
    <dgm:pt modelId="{824448D5-1836-4FC7-B3F9-33436727AEBE}" type="pres">
      <dgm:prSet presAssocID="{A8B2ABFD-DD29-41DA-8895-76AB7FF2EE5C}" presName="root2" presStyleCnt="0"/>
      <dgm:spPr/>
    </dgm:pt>
    <dgm:pt modelId="{2CF7BD0C-6CC3-40F5-BE0B-9B6826D608EC}" type="pres">
      <dgm:prSet presAssocID="{A8B2ABFD-DD29-41DA-8895-76AB7FF2EE5C}" presName="LevelTwoTextNode" presStyleLbl="node4" presStyleIdx="2" presStyleCnt="8" custLinFactNeighborY="-52849">
        <dgm:presLayoutVars>
          <dgm:chPref val="3"/>
        </dgm:presLayoutVars>
      </dgm:prSet>
      <dgm:spPr/>
    </dgm:pt>
    <dgm:pt modelId="{5DE286A3-428E-4873-915D-CE19D0DAAFAA}" type="pres">
      <dgm:prSet presAssocID="{A8B2ABFD-DD29-41DA-8895-76AB7FF2EE5C}" presName="level3hierChild" presStyleCnt="0"/>
      <dgm:spPr/>
    </dgm:pt>
    <dgm:pt modelId="{9B0777F7-8B97-49A8-B4B9-68D61AA9B981}" type="pres">
      <dgm:prSet presAssocID="{2A23E510-5340-4FC8-9F6D-A2E81285847D}" presName="conn2-1" presStyleLbl="parChTrans1D4" presStyleIdx="3" presStyleCnt="8"/>
      <dgm:spPr/>
    </dgm:pt>
    <dgm:pt modelId="{F66E4846-3DD5-40F1-AF55-FFBF1F641609}" type="pres">
      <dgm:prSet presAssocID="{2A23E510-5340-4FC8-9F6D-A2E81285847D}" presName="connTx" presStyleLbl="parChTrans1D4" presStyleIdx="3" presStyleCnt="8"/>
      <dgm:spPr/>
    </dgm:pt>
    <dgm:pt modelId="{5000FFFF-5B28-4555-8A52-E87AB31ED1CC}" type="pres">
      <dgm:prSet presAssocID="{2483663F-B896-4606-B917-7C89564F5CF1}" presName="root2" presStyleCnt="0"/>
      <dgm:spPr/>
    </dgm:pt>
    <dgm:pt modelId="{2AD06D95-CF34-4090-9CD6-D559F6B68677}" type="pres">
      <dgm:prSet presAssocID="{2483663F-B896-4606-B917-7C89564F5CF1}" presName="LevelTwoTextNode" presStyleLbl="node4" presStyleIdx="3" presStyleCnt="8" custLinFactNeighborY="-52849">
        <dgm:presLayoutVars>
          <dgm:chPref val="3"/>
        </dgm:presLayoutVars>
      </dgm:prSet>
      <dgm:spPr/>
    </dgm:pt>
    <dgm:pt modelId="{40286EF6-55C0-40FC-98DE-349DE0C7B834}" type="pres">
      <dgm:prSet presAssocID="{2483663F-B896-4606-B917-7C89564F5CF1}" presName="level3hierChild" presStyleCnt="0"/>
      <dgm:spPr/>
    </dgm:pt>
    <dgm:pt modelId="{8F67543D-57A8-4467-AFDB-0F567FDFDD8A}" type="pres">
      <dgm:prSet presAssocID="{972E5D6D-7490-455E-B2C7-CF1DB2B6253A}" presName="conn2-1" presStyleLbl="parChTrans1D4" presStyleIdx="4" presStyleCnt="8"/>
      <dgm:spPr/>
    </dgm:pt>
    <dgm:pt modelId="{45804ADA-9B9C-43A1-B2A4-26C161C5BF62}" type="pres">
      <dgm:prSet presAssocID="{972E5D6D-7490-455E-B2C7-CF1DB2B6253A}" presName="connTx" presStyleLbl="parChTrans1D4" presStyleIdx="4" presStyleCnt="8"/>
      <dgm:spPr/>
    </dgm:pt>
    <dgm:pt modelId="{F9C9F951-81E6-40A5-AE25-941A75D8261C}" type="pres">
      <dgm:prSet presAssocID="{98EE9F12-E6C9-4652-8F94-96988AA14AA8}" presName="root2" presStyleCnt="0"/>
      <dgm:spPr/>
    </dgm:pt>
    <dgm:pt modelId="{B3E7E092-2037-4EAC-8D72-B5001E6BAF5B}" type="pres">
      <dgm:prSet presAssocID="{98EE9F12-E6C9-4652-8F94-96988AA14AA8}" presName="LevelTwoTextNode" presStyleLbl="node4" presStyleIdx="4" presStyleCnt="8" custLinFactNeighborY="-208">
        <dgm:presLayoutVars>
          <dgm:chPref val="3"/>
        </dgm:presLayoutVars>
      </dgm:prSet>
      <dgm:spPr/>
    </dgm:pt>
    <dgm:pt modelId="{8A936AFA-E810-478F-A092-E96CD9FE5C29}" type="pres">
      <dgm:prSet presAssocID="{98EE9F12-E6C9-4652-8F94-96988AA14AA8}" presName="level3hierChild" presStyleCnt="0"/>
      <dgm:spPr/>
    </dgm:pt>
    <dgm:pt modelId="{A419CC6C-9C3C-4697-AC17-789BEFCF077A}" type="pres">
      <dgm:prSet presAssocID="{EDC5A1DE-F1E6-4E4A-A13B-2CD499C3A95A}" presName="conn2-1" presStyleLbl="parChTrans1D4" presStyleIdx="5" presStyleCnt="8"/>
      <dgm:spPr/>
    </dgm:pt>
    <dgm:pt modelId="{7EACBB36-A443-4910-8E37-2BB723B6582E}" type="pres">
      <dgm:prSet presAssocID="{EDC5A1DE-F1E6-4E4A-A13B-2CD499C3A95A}" presName="connTx" presStyleLbl="parChTrans1D4" presStyleIdx="5" presStyleCnt="8"/>
      <dgm:spPr/>
    </dgm:pt>
    <dgm:pt modelId="{7898E771-FBAC-4D5A-B5A3-E3D666F1BDB9}" type="pres">
      <dgm:prSet presAssocID="{C70B32E4-3902-4B41-A59C-86E7F28A2585}" presName="root2" presStyleCnt="0"/>
      <dgm:spPr/>
    </dgm:pt>
    <dgm:pt modelId="{8B3F7B1A-7BCE-46F5-BCE0-C72B7F227F22}" type="pres">
      <dgm:prSet presAssocID="{C70B32E4-3902-4B41-A59C-86E7F28A2585}" presName="LevelTwoTextNode" presStyleLbl="node4" presStyleIdx="5" presStyleCnt="8" custLinFactNeighborY="37403">
        <dgm:presLayoutVars>
          <dgm:chPref val="3"/>
        </dgm:presLayoutVars>
      </dgm:prSet>
      <dgm:spPr/>
    </dgm:pt>
    <dgm:pt modelId="{E6DA88B7-8839-4698-B0C9-F5AFCF937558}" type="pres">
      <dgm:prSet presAssocID="{C70B32E4-3902-4B41-A59C-86E7F28A2585}" presName="level3hierChild" presStyleCnt="0"/>
      <dgm:spPr/>
    </dgm:pt>
    <dgm:pt modelId="{DF0CD63A-566E-440D-8BE6-688DE8B42E66}" type="pres">
      <dgm:prSet presAssocID="{CA659892-3EBF-4F6B-94C5-EED8A8FC38AF}" presName="conn2-1" presStyleLbl="parChTrans1D4" presStyleIdx="6" presStyleCnt="8"/>
      <dgm:spPr/>
    </dgm:pt>
    <dgm:pt modelId="{15B8F316-9C81-4FA1-A547-8EE73F2B1C71}" type="pres">
      <dgm:prSet presAssocID="{CA659892-3EBF-4F6B-94C5-EED8A8FC38AF}" presName="connTx" presStyleLbl="parChTrans1D4" presStyleIdx="6" presStyleCnt="8"/>
      <dgm:spPr/>
    </dgm:pt>
    <dgm:pt modelId="{D8D3A891-CE61-4157-B8B1-8D8F9A257464}" type="pres">
      <dgm:prSet presAssocID="{4F9CA08B-A213-431B-8562-34D4A7F1E575}" presName="root2" presStyleCnt="0"/>
      <dgm:spPr/>
    </dgm:pt>
    <dgm:pt modelId="{ACB478E4-4FF3-4DB1-A19C-2F7068386873}" type="pres">
      <dgm:prSet presAssocID="{4F9CA08B-A213-431B-8562-34D4A7F1E575}" presName="LevelTwoTextNode" presStyleLbl="node4" presStyleIdx="6" presStyleCnt="8" custLinFactNeighborY="87917">
        <dgm:presLayoutVars>
          <dgm:chPref val="3"/>
        </dgm:presLayoutVars>
      </dgm:prSet>
      <dgm:spPr/>
    </dgm:pt>
    <dgm:pt modelId="{F6A60923-A38C-4B31-B7C0-40829ACA132C}" type="pres">
      <dgm:prSet presAssocID="{4F9CA08B-A213-431B-8562-34D4A7F1E575}" presName="level3hierChild" presStyleCnt="0"/>
      <dgm:spPr/>
    </dgm:pt>
    <dgm:pt modelId="{646C98DF-C2F2-473A-A676-471636AAFD95}" type="pres">
      <dgm:prSet presAssocID="{DE1F06B2-14FA-423C-B859-5B3785F66B79}" presName="conn2-1" presStyleLbl="parChTrans1D4" presStyleIdx="7" presStyleCnt="8"/>
      <dgm:spPr/>
    </dgm:pt>
    <dgm:pt modelId="{EBCE4945-B669-473D-AB4C-52C05BAE21D8}" type="pres">
      <dgm:prSet presAssocID="{DE1F06B2-14FA-423C-B859-5B3785F66B79}" presName="connTx" presStyleLbl="parChTrans1D4" presStyleIdx="7" presStyleCnt="8"/>
      <dgm:spPr/>
    </dgm:pt>
    <dgm:pt modelId="{0E4800C5-6821-42B8-B366-5A6AB2FAA1FC}" type="pres">
      <dgm:prSet presAssocID="{9C47074F-E89A-4385-8F33-195B166ECB69}" presName="root2" presStyleCnt="0"/>
      <dgm:spPr/>
    </dgm:pt>
    <dgm:pt modelId="{78CA2847-4CC5-428E-8956-B47160D7E0D4}" type="pres">
      <dgm:prSet presAssocID="{9C47074F-E89A-4385-8F33-195B166ECB69}" presName="LevelTwoTextNode" presStyleLbl="node4" presStyleIdx="7" presStyleCnt="8" custLinFactY="59559" custLinFactNeighborY="100000">
        <dgm:presLayoutVars>
          <dgm:chPref val="3"/>
        </dgm:presLayoutVars>
      </dgm:prSet>
      <dgm:spPr/>
    </dgm:pt>
    <dgm:pt modelId="{80B318E6-DCA9-474E-B8F5-6682818AC258}" type="pres">
      <dgm:prSet presAssocID="{9C47074F-E89A-4385-8F33-195B166ECB69}" presName="level3hierChild" presStyleCnt="0"/>
      <dgm:spPr/>
    </dgm:pt>
    <dgm:pt modelId="{6C31979A-B7E9-429C-9F7B-411EDB270058}" type="pres">
      <dgm:prSet presAssocID="{1D4434CB-7F8C-417D-AFA0-8E27DB095DD5}" presName="conn2-1" presStyleLbl="parChTrans1D3" presStyleIdx="1" presStyleCnt="3"/>
      <dgm:spPr/>
    </dgm:pt>
    <dgm:pt modelId="{6E49B902-7A7A-4B44-BED7-5207F6E357AA}" type="pres">
      <dgm:prSet presAssocID="{1D4434CB-7F8C-417D-AFA0-8E27DB095DD5}" presName="connTx" presStyleLbl="parChTrans1D3" presStyleIdx="1" presStyleCnt="3"/>
      <dgm:spPr/>
    </dgm:pt>
    <dgm:pt modelId="{A3F523E7-DBDF-42CD-926F-93CD3BA2850D}" type="pres">
      <dgm:prSet presAssocID="{CAD4937B-B219-4F24-9562-49483621381C}" presName="root2" presStyleCnt="0"/>
      <dgm:spPr/>
    </dgm:pt>
    <dgm:pt modelId="{D61E25B0-17A2-4F94-A6B1-B12B4C241484}" type="pres">
      <dgm:prSet presAssocID="{CAD4937B-B219-4F24-9562-49483621381C}" presName="LevelTwoTextNode" presStyleLbl="node3" presStyleIdx="1" presStyleCnt="3" custLinFactNeighborY="76190">
        <dgm:presLayoutVars>
          <dgm:chPref val="3"/>
        </dgm:presLayoutVars>
      </dgm:prSet>
      <dgm:spPr/>
    </dgm:pt>
    <dgm:pt modelId="{5F8261C1-C750-4933-AC66-65FCB8F2456F}" type="pres">
      <dgm:prSet presAssocID="{CAD4937B-B219-4F24-9562-49483621381C}" presName="level3hierChild" presStyleCnt="0"/>
      <dgm:spPr/>
    </dgm:pt>
    <dgm:pt modelId="{40953D46-8A74-485C-9B9D-8616F9DD0BB5}" type="pres">
      <dgm:prSet presAssocID="{48A8F1F7-31B8-4DD6-A716-A8BAEAC5C1E9}" presName="conn2-1" presStyleLbl="parChTrans1D3" presStyleIdx="2" presStyleCnt="3"/>
      <dgm:spPr/>
    </dgm:pt>
    <dgm:pt modelId="{60BFE451-BAAB-4B11-B146-78B9C095AB15}" type="pres">
      <dgm:prSet presAssocID="{48A8F1F7-31B8-4DD6-A716-A8BAEAC5C1E9}" presName="connTx" presStyleLbl="parChTrans1D3" presStyleIdx="2" presStyleCnt="3"/>
      <dgm:spPr/>
    </dgm:pt>
    <dgm:pt modelId="{224DD612-3233-470C-B481-709A18815C83}" type="pres">
      <dgm:prSet presAssocID="{93C0C56A-7E8C-45A3-A527-D2484D9948D0}" presName="root2" presStyleCnt="0"/>
      <dgm:spPr/>
    </dgm:pt>
    <dgm:pt modelId="{37771E7C-E9D9-4D62-AF46-6C2BA0CB3EDE}" type="pres">
      <dgm:prSet presAssocID="{93C0C56A-7E8C-45A3-A527-D2484D9948D0}" presName="LevelTwoTextNode" presStyleLbl="node3" presStyleIdx="2" presStyleCnt="3" custLinFactY="41299" custLinFactNeighborY="100000">
        <dgm:presLayoutVars>
          <dgm:chPref val="3"/>
        </dgm:presLayoutVars>
      </dgm:prSet>
      <dgm:spPr/>
    </dgm:pt>
    <dgm:pt modelId="{2E5583DD-2B06-43CE-A90D-489C4EA09551}" type="pres">
      <dgm:prSet presAssocID="{93C0C56A-7E8C-45A3-A527-D2484D9948D0}" presName="level3hierChild" presStyleCnt="0"/>
      <dgm:spPr/>
    </dgm:pt>
    <dgm:pt modelId="{B6E258D0-BE08-421F-8E29-8BA341012AAF}" type="pres">
      <dgm:prSet presAssocID="{8B01BB36-4643-41F2-ACBF-BD19445B35A8}" presName="conn2-1" presStyleLbl="parChTrans1D2" presStyleIdx="1" presStyleCnt="2"/>
      <dgm:spPr/>
    </dgm:pt>
    <dgm:pt modelId="{C76C4796-8E06-42A4-B6FF-A5B451098D97}" type="pres">
      <dgm:prSet presAssocID="{8B01BB36-4643-41F2-ACBF-BD19445B35A8}" presName="connTx" presStyleLbl="parChTrans1D2" presStyleIdx="1" presStyleCnt="2"/>
      <dgm:spPr/>
    </dgm:pt>
    <dgm:pt modelId="{87E20417-C33B-46E7-BD3E-C9509F388432}" type="pres">
      <dgm:prSet presAssocID="{A71D8ED3-5998-4C4C-87F0-C4DD65242453}" presName="root2" presStyleCnt="0"/>
      <dgm:spPr/>
    </dgm:pt>
    <dgm:pt modelId="{A6212165-E103-47CD-AD8A-DD8F65AD9292}" type="pres">
      <dgm:prSet presAssocID="{A71D8ED3-5998-4C4C-87F0-C4DD65242453}" presName="LevelTwoTextNode" presStyleLbl="node2" presStyleIdx="1" presStyleCnt="2" custLinFactY="41299" custLinFactNeighborY="100000">
        <dgm:presLayoutVars>
          <dgm:chPref val="3"/>
        </dgm:presLayoutVars>
      </dgm:prSet>
      <dgm:spPr/>
    </dgm:pt>
    <dgm:pt modelId="{773E8043-93F8-4ED7-BDDA-53150C89579F}" type="pres">
      <dgm:prSet presAssocID="{A71D8ED3-5998-4C4C-87F0-C4DD65242453}" presName="level3hierChild" presStyleCnt="0"/>
      <dgm:spPr/>
    </dgm:pt>
  </dgm:ptLst>
  <dgm:cxnLst>
    <dgm:cxn modelId="{D1493302-7F84-474F-BB9A-B94AE8982E23}" type="presOf" srcId="{DE1F06B2-14FA-423C-B859-5B3785F66B79}" destId="{EBCE4945-B669-473D-AB4C-52C05BAE21D8}" srcOrd="1" destOrd="0" presId="urn:microsoft.com/office/officeart/2005/8/layout/hierarchy2"/>
    <dgm:cxn modelId="{56D47B02-8C5E-4E6C-9EAE-674382BED5C3}" srcId="{CE3E1A7F-1531-477B-AA67-134258C9AAD8}" destId="{A8B2ABFD-DD29-41DA-8895-76AB7FF2EE5C}" srcOrd="1" destOrd="0" parTransId="{EC3BD23A-4CAF-48F4-97E5-F4885525237E}" sibTransId="{7BEA4F33-AD9A-489D-BC72-83A1B6BA771C}"/>
    <dgm:cxn modelId="{EA5A2805-9283-4609-B9F8-5DA84675C6CA}" type="presOf" srcId="{62DDA4B5-6814-43F4-B925-6A6CD221D024}" destId="{9165F734-AE28-424C-A06E-64B59D59D685}" srcOrd="0" destOrd="0" presId="urn:microsoft.com/office/officeart/2005/8/layout/hierarchy2"/>
    <dgm:cxn modelId="{37E53807-31EC-45A6-A6C6-75102DAB03E1}" type="presOf" srcId="{26B4B154-26EF-4CE5-89D5-479841FAF9AB}" destId="{C6AFE7CB-9382-4FA3-8240-6D266A5042E6}" srcOrd="0" destOrd="0" presId="urn:microsoft.com/office/officeart/2005/8/layout/hierarchy2"/>
    <dgm:cxn modelId="{EA4F8A0A-6C98-43AA-912C-51A0F8F30F46}" type="presOf" srcId="{972E5D6D-7490-455E-B2C7-CF1DB2B6253A}" destId="{45804ADA-9B9C-43A1-B2A4-26C161C5BF62}" srcOrd="1" destOrd="0" presId="urn:microsoft.com/office/officeart/2005/8/layout/hierarchy2"/>
    <dgm:cxn modelId="{D12C280D-2976-4284-B9CA-A8E7F9BC00E0}" type="presOf" srcId="{CAD4937B-B219-4F24-9562-49483621381C}" destId="{D61E25B0-17A2-4F94-A6B1-B12B4C241484}" srcOrd="0" destOrd="0" presId="urn:microsoft.com/office/officeart/2005/8/layout/hierarchy2"/>
    <dgm:cxn modelId="{506A780F-9E1F-4931-96A9-7DFC3B5868BE}" srcId="{A8B2ABFD-DD29-41DA-8895-76AB7FF2EE5C}" destId="{98EE9F12-E6C9-4652-8F94-96988AA14AA8}" srcOrd="1" destOrd="0" parTransId="{972E5D6D-7490-455E-B2C7-CF1DB2B6253A}" sibTransId="{22B4C206-EC1C-4FE4-9A66-A503CC22CDB2}"/>
    <dgm:cxn modelId="{C0232014-8D7B-4460-BF87-43BD8478C081}" srcId="{DA1C6A4A-229B-4A7C-8569-F8418A4B04A2}" destId="{CE3E1A7F-1531-477B-AA67-134258C9AAD8}" srcOrd="0" destOrd="0" parTransId="{26B4B154-26EF-4CE5-89D5-479841FAF9AB}" sibTransId="{AF061380-6764-4223-BC0A-91593526DD87}"/>
    <dgm:cxn modelId="{DC3B5B15-AE5B-481E-AE41-4D35914DF2D6}" type="presOf" srcId="{4F9CA08B-A213-431B-8562-34D4A7F1E575}" destId="{ACB478E4-4FF3-4DB1-A19C-2F7068386873}" srcOrd="0" destOrd="0" presId="urn:microsoft.com/office/officeart/2005/8/layout/hierarchy2"/>
    <dgm:cxn modelId="{867B421F-6DC1-4240-A39E-8746D713208E}" type="presOf" srcId="{B1B8DBAA-FDF1-48D6-ABB2-18A15EBC0A1B}" destId="{9C1CE24A-4A14-4E07-A400-D5267A0B310A}" srcOrd="1" destOrd="0" presId="urn:microsoft.com/office/officeart/2005/8/layout/hierarchy2"/>
    <dgm:cxn modelId="{96116C20-1F11-47B0-A05D-68F7CDC1C6DD}" type="presOf" srcId="{94584AA9-167C-4E20-8965-7E5D0D1EC7AC}" destId="{1AA0388C-0715-4DAE-AB15-15798BB5A7A0}" srcOrd="0" destOrd="0" presId="urn:microsoft.com/office/officeart/2005/8/layout/hierarchy2"/>
    <dgm:cxn modelId="{ED63A238-AE3E-4CA7-9E06-8022F88B716F}" srcId="{70C80241-532F-4779-9BAF-33618FFE7444}" destId="{DA1C6A4A-229B-4A7C-8569-F8418A4B04A2}" srcOrd="0" destOrd="0" parTransId="{B1B8DBAA-FDF1-48D6-ABB2-18A15EBC0A1B}" sibTransId="{DC5D91C5-1E77-406C-BDCA-009991E06EE6}"/>
    <dgm:cxn modelId="{72CAEC3C-5D7A-4C9E-8AF1-D694551987BB}" srcId="{94584AA9-167C-4E20-8965-7E5D0D1EC7AC}" destId="{A71D8ED3-5998-4C4C-87F0-C4DD65242453}" srcOrd="1" destOrd="0" parTransId="{8B01BB36-4643-41F2-ACBF-BD19445B35A8}" sibTransId="{0D8FF98B-0905-42EB-89C9-167B9C36098F}"/>
    <dgm:cxn modelId="{4BB0E340-73D0-46E9-8178-D79FBD7CD343}" srcId="{62DDA4B5-6814-43F4-B925-6A6CD221D024}" destId="{94584AA9-167C-4E20-8965-7E5D0D1EC7AC}" srcOrd="0" destOrd="0" parTransId="{AB71F1BF-C506-4308-AA41-54A0DA8C7AA6}" sibTransId="{A892D4F3-9C14-4FC9-8DF6-59F4C9FF194D}"/>
    <dgm:cxn modelId="{DF73C35E-E8F8-4485-9C59-3BD5D4FE3190}" type="presOf" srcId="{98EE9F12-E6C9-4652-8F94-96988AA14AA8}" destId="{B3E7E092-2037-4EAC-8D72-B5001E6BAF5B}" srcOrd="0" destOrd="0" presId="urn:microsoft.com/office/officeart/2005/8/layout/hierarchy2"/>
    <dgm:cxn modelId="{3B33835F-FE21-4435-9248-9B89376E3B0D}" type="presOf" srcId="{48A8F1F7-31B8-4DD6-A716-A8BAEAC5C1E9}" destId="{40953D46-8A74-485C-9B9D-8616F9DD0BB5}" srcOrd="0" destOrd="0" presId="urn:microsoft.com/office/officeart/2005/8/layout/hierarchy2"/>
    <dgm:cxn modelId="{25799F63-F98E-4229-9E4D-89F4A0516925}" type="presOf" srcId="{81DD4DC7-974E-4C57-B161-E0ED4353BD43}" destId="{8EB3AF99-8295-4E06-955B-8B8EB09484AC}" srcOrd="1" destOrd="0" presId="urn:microsoft.com/office/officeart/2005/8/layout/hierarchy2"/>
    <dgm:cxn modelId="{06FF1E54-CD89-4A49-948A-0BF5556DCFED}" type="presOf" srcId="{48A8F1F7-31B8-4DD6-A716-A8BAEAC5C1E9}" destId="{60BFE451-BAAB-4B11-B146-78B9C095AB15}" srcOrd="1" destOrd="0" presId="urn:microsoft.com/office/officeart/2005/8/layout/hierarchy2"/>
    <dgm:cxn modelId="{4E090059-F5FA-4842-8698-8E279657AD8F}" type="presOf" srcId="{2483663F-B896-4606-B917-7C89564F5CF1}" destId="{2AD06D95-CF34-4090-9CD6-D559F6B68677}" srcOrd="0" destOrd="0" presId="urn:microsoft.com/office/officeart/2005/8/layout/hierarchy2"/>
    <dgm:cxn modelId="{22C8D379-621D-4306-A946-91B316076374}" srcId="{94584AA9-167C-4E20-8965-7E5D0D1EC7AC}" destId="{70C80241-532F-4779-9BAF-33618FFE7444}" srcOrd="0" destOrd="0" parTransId="{A583EA30-81B4-412F-9964-9B9193FBC757}" sibTransId="{7A9058B2-BC30-41C1-A800-3DB14E750A72}"/>
    <dgm:cxn modelId="{BC070E7A-3D0F-4F24-9610-3F0E50BEEDD1}" type="presOf" srcId="{EC3BD23A-4CAF-48F4-97E5-F4885525237E}" destId="{5978E7F9-F322-4602-A712-00157D66E1FE}" srcOrd="0" destOrd="0" presId="urn:microsoft.com/office/officeart/2005/8/layout/hierarchy2"/>
    <dgm:cxn modelId="{D1B5E084-814B-4FA0-ADD2-B239A8AF4563}" type="presOf" srcId="{2A23E510-5340-4FC8-9F6D-A2E81285847D}" destId="{F66E4846-3DD5-40F1-AF55-FFBF1F641609}" srcOrd="1" destOrd="0" presId="urn:microsoft.com/office/officeart/2005/8/layout/hierarchy2"/>
    <dgm:cxn modelId="{DF2E9988-1D9F-4F38-9D1F-BEF97C4633D3}" type="presOf" srcId="{8B01BB36-4643-41F2-ACBF-BD19445B35A8}" destId="{B6E258D0-BE08-421F-8E29-8BA341012AAF}" srcOrd="0" destOrd="0" presId="urn:microsoft.com/office/officeart/2005/8/layout/hierarchy2"/>
    <dgm:cxn modelId="{B161BA8B-2788-430E-8688-D9079FC5EC8B}" type="presOf" srcId="{1D4434CB-7F8C-417D-AFA0-8E27DB095DD5}" destId="{6E49B902-7A7A-4B44-BED7-5207F6E357AA}" srcOrd="1" destOrd="0" presId="urn:microsoft.com/office/officeart/2005/8/layout/hierarchy2"/>
    <dgm:cxn modelId="{0A70E48C-78AE-4472-8970-49D67AEBE9D8}" type="presOf" srcId="{A583EA30-81B4-412F-9964-9B9193FBC757}" destId="{F38CDA6B-9968-463E-BC89-70C9C01B5594}" srcOrd="0" destOrd="0" presId="urn:microsoft.com/office/officeart/2005/8/layout/hierarchy2"/>
    <dgm:cxn modelId="{ECF2CD95-AD11-4F80-9AE3-AFEBF861F1C0}" type="presOf" srcId="{93C0C56A-7E8C-45A3-A527-D2484D9948D0}" destId="{37771E7C-E9D9-4D62-AF46-6C2BA0CB3EDE}" srcOrd="0" destOrd="0" presId="urn:microsoft.com/office/officeart/2005/8/layout/hierarchy2"/>
    <dgm:cxn modelId="{7A095AA0-0DCE-4336-87C2-C8E821FFDC6C}" type="presOf" srcId="{2A23E510-5340-4FC8-9F6D-A2E81285847D}" destId="{9B0777F7-8B97-49A8-B4B9-68D61AA9B981}" srcOrd="0" destOrd="0" presId="urn:microsoft.com/office/officeart/2005/8/layout/hierarchy2"/>
    <dgm:cxn modelId="{AA66F7A5-C732-41F8-8CEE-73DA0E940DF0}" type="presOf" srcId="{DE1F06B2-14FA-423C-B859-5B3785F66B79}" destId="{646C98DF-C2F2-473A-A676-471636AAFD95}" srcOrd="0" destOrd="0" presId="urn:microsoft.com/office/officeart/2005/8/layout/hierarchy2"/>
    <dgm:cxn modelId="{B39E2FA6-8DC0-41A6-950B-88E7A60B9704}" type="presOf" srcId="{A8B2ABFD-DD29-41DA-8895-76AB7FF2EE5C}" destId="{2CF7BD0C-6CC3-40F5-BE0B-9B6826D608EC}" srcOrd="0" destOrd="0" presId="urn:microsoft.com/office/officeart/2005/8/layout/hierarchy2"/>
    <dgm:cxn modelId="{EE8548A9-EE90-4DC5-A0D0-E4C22040AC16}" type="presOf" srcId="{8B01BB36-4643-41F2-ACBF-BD19445B35A8}" destId="{C76C4796-8E06-42A4-B6FF-A5B451098D97}" srcOrd="1" destOrd="0" presId="urn:microsoft.com/office/officeart/2005/8/layout/hierarchy2"/>
    <dgm:cxn modelId="{D16077AC-3349-4704-AA9C-CD9E64869CD7}" srcId="{DA1C6A4A-229B-4A7C-8569-F8418A4B04A2}" destId="{9C47074F-E89A-4385-8F33-195B166ECB69}" srcOrd="3" destOrd="0" parTransId="{DE1F06B2-14FA-423C-B859-5B3785F66B79}" sibTransId="{9C64667B-9CED-4C2C-90DF-D12524B719BF}"/>
    <dgm:cxn modelId="{F9D6EAAC-1BD2-4D15-9F8A-C24AEEA718BE}" type="presOf" srcId="{26B4B154-26EF-4CE5-89D5-479841FAF9AB}" destId="{4BC87CBD-64C4-4D44-AE20-93E0F7E8E4D0}" srcOrd="1" destOrd="0" presId="urn:microsoft.com/office/officeart/2005/8/layout/hierarchy2"/>
    <dgm:cxn modelId="{193859AD-C894-4CE3-8DD2-65808A232F6D}" type="presOf" srcId="{EDC5A1DE-F1E6-4E4A-A13B-2CD499C3A95A}" destId="{7EACBB36-A443-4910-8E37-2BB723B6582E}" srcOrd="1" destOrd="0" presId="urn:microsoft.com/office/officeart/2005/8/layout/hierarchy2"/>
    <dgm:cxn modelId="{8F5384AF-A9C7-4468-AF00-96BD82A84F9D}" srcId="{CE3E1A7F-1531-477B-AA67-134258C9AAD8}" destId="{E80B3030-5E91-41BB-BCE4-9C001D377EF7}" srcOrd="0" destOrd="0" parTransId="{81DD4DC7-974E-4C57-B161-E0ED4353BD43}" sibTransId="{42376E17-B81C-4FB0-8A03-B4C6A40CAA27}"/>
    <dgm:cxn modelId="{CCCFF1B0-F54B-467A-9109-C539807A8643}" type="presOf" srcId="{A583EA30-81B4-412F-9964-9B9193FBC757}" destId="{06AE70CE-AC22-4CE2-A3A0-386C8027B591}" srcOrd="1" destOrd="0" presId="urn:microsoft.com/office/officeart/2005/8/layout/hierarchy2"/>
    <dgm:cxn modelId="{22A918B3-6D97-41B6-BD70-6CB751DD8833}" type="presOf" srcId="{EDC5A1DE-F1E6-4E4A-A13B-2CD499C3A95A}" destId="{A419CC6C-9C3C-4697-AC17-789BEFCF077A}" srcOrd="0" destOrd="0" presId="urn:microsoft.com/office/officeart/2005/8/layout/hierarchy2"/>
    <dgm:cxn modelId="{FED03DB8-2F99-4EA9-A50F-88FC1EBDD904}" type="presOf" srcId="{CA659892-3EBF-4F6B-94C5-EED8A8FC38AF}" destId="{DF0CD63A-566E-440D-8BE6-688DE8B42E66}" srcOrd="0" destOrd="0" presId="urn:microsoft.com/office/officeart/2005/8/layout/hierarchy2"/>
    <dgm:cxn modelId="{84B1DBBB-B8E5-4659-96E0-36D9FC376AFE}" srcId="{DA1C6A4A-229B-4A7C-8569-F8418A4B04A2}" destId="{4F9CA08B-A213-431B-8562-34D4A7F1E575}" srcOrd="2" destOrd="0" parTransId="{CA659892-3EBF-4F6B-94C5-EED8A8FC38AF}" sibTransId="{279C3AAC-89F3-42F9-94F0-EDB38B03DD21}"/>
    <dgm:cxn modelId="{42C6C3BC-07E8-469E-800C-33E02346B64E}" type="presOf" srcId="{972E5D6D-7490-455E-B2C7-CF1DB2B6253A}" destId="{8F67543D-57A8-4467-AFDB-0F567FDFDD8A}" srcOrd="0" destOrd="0" presId="urn:microsoft.com/office/officeart/2005/8/layout/hierarchy2"/>
    <dgm:cxn modelId="{15F775BF-CD4B-435E-A980-C91549386037}" type="presOf" srcId="{CE3E1A7F-1531-477B-AA67-134258C9AAD8}" destId="{A75D132B-670E-471B-8AFD-E9DE005EDFC6}" srcOrd="0" destOrd="0" presId="urn:microsoft.com/office/officeart/2005/8/layout/hierarchy2"/>
    <dgm:cxn modelId="{63FEBDC0-7C28-44CE-A02C-13885F609D75}" type="presOf" srcId="{C70B32E4-3902-4B41-A59C-86E7F28A2585}" destId="{8B3F7B1A-7BCE-46F5-BCE0-C72B7F227F22}" srcOrd="0" destOrd="0" presId="urn:microsoft.com/office/officeart/2005/8/layout/hierarchy2"/>
    <dgm:cxn modelId="{19225DC1-B134-4398-9131-BF852685258F}" srcId="{70C80241-532F-4779-9BAF-33618FFE7444}" destId="{CAD4937B-B219-4F24-9562-49483621381C}" srcOrd="1" destOrd="0" parTransId="{1D4434CB-7F8C-417D-AFA0-8E27DB095DD5}" sibTransId="{918AA824-8D78-4582-8AEA-9DEFE4436110}"/>
    <dgm:cxn modelId="{101236C9-0C12-4825-ADD1-E5D0E01694A4}" srcId="{70C80241-532F-4779-9BAF-33618FFE7444}" destId="{93C0C56A-7E8C-45A3-A527-D2484D9948D0}" srcOrd="2" destOrd="0" parTransId="{48A8F1F7-31B8-4DD6-A716-A8BAEAC5C1E9}" sibTransId="{553C063A-C932-4D9B-827D-64367A2C8B41}"/>
    <dgm:cxn modelId="{B70242C9-4B01-41E5-9E18-5A0998057278}" type="presOf" srcId="{B1B8DBAA-FDF1-48D6-ABB2-18A15EBC0A1B}" destId="{726DC9BF-CE73-459C-805F-FF7A830C07D3}" srcOrd="0" destOrd="0" presId="urn:microsoft.com/office/officeart/2005/8/layout/hierarchy2"/>
    <dgm:cxn modelId="{DCD0D8CA-38D4-4E3A-97B1-1DE5E9F64249}" type="presOf" srcId="{A71D8ED3-5998-4C4C-87F0-C4DD65242453}" destId="{A6212165-E103-47CD-AD8A-DD8F65AD9292}" srcOrd="0" destOrd="0" presId="urn:microsoft.com/office/officeart/2005/8/layout/hierarchy2"/>
    <dgm:cxn modelId="{326276CC-0112-4E9E-8540-2BCA9E17D70A}" type="presOf" srcId="{70C80241-532F-4779-9BAF-33618FFE7444}" destId="{2D27053D-8DBF-4A07-AA09-C7AC74A1530F}" srcOrd="0" destOrd="0" presId="urn:microsoft.com/office/officeart/2005/8/layout/hierarchy2"/>
    <dgm:cxn modelId="{8F9611CE-FA89-4784-B366-20F895B0C93C}" srcId="{A8B2ABFD-DD29-41DA-8895-76AB7FF2EE5C}" destId="{2483663F-B896-4606-B917-7C89564F5CF1}" srcOrd="0" destOrd="0" parTransId="{2A23E510-5340-4FC8-9F6D-A2E81285847D}" sibTransId="{4267DDF1-EC9A-4CCC-8622-8E62BD9B2D1E}"/>
    <dgm:cxn modelId="{63A6D7D4-8B09-4B79-A2A4-2EB0A5C27E0B}" type="presOf" srcId="{1D4434CB-7F8C-417D-AFA0-8E27DB095DD5}" destId="{6C31979A-B7E9-429C-9F7B-411EDB270058}" srcOrd="0" destOrd="0" presId="urn:microsoft.com/office/officeart/2005/8/layout/hierarchy2"/>
    <dgm:cxn modelId="{B9989AE5-B465-4F67-9968-5B0666657099}" type="presOf" srcId="{81DD4DC7-974E-4C57-B161-E0ED4353BD43}" destId="{ADCD36E5-5A4E-4DEF-9C1C-A77F001B061F}" srcOrd="0" destOrd="0" presId="urn:microsoft.com/office/officeart/2005/8/layout/hierarchy2"/>
    <dgm:cxn modelId="{86495EF1-44AF-4FDB-95D4-951EFABC59C2}" type="presOf" srcId="{E80B3030-5E91-41BB-BCE4-9C001D377EF7}" destId="{E11823C7-96D3-4957-BEC0-06B0E79ABFEB}" srcOrd="0" destOrd="0" presId="urn:microsoft.com/office/officeart/2005/8/layout/hierarchy2"/>
    <dgm:cxn modelId="{000CDCF1-1C3D-4DA7-8121-26BDB08F4F71}" type="presOf" srcId="{9C47074F-E89A-4385-8F33-195B166ECB69}" destId="{78CA2847-4CC5-428E-8956-B47160D7E0D4}" srcOrd="0" destOrd="0" presId="urn:microsoft.com/office/officeart/2005/8/layout/hierarchy2"/>
    <dgm:cxn modelId="{7BEE5AF2-1D92-4381-9588-5AD9C8FCCD6F}" type="presOf" srcId="{DA1C6A4A-229B-4A7C-8569-F8418A4B04A2}" destId="{666D4841-B34A-409E-A39C-CCF7ED0AFB7C}" srcOrd="0" destOrd="0" presId="urn:microsoft.com/office/officeart/2005/8/layout/hierarchy2"/>
    <dgm:cxn modelId="{A7898CF8-6B2B-4499-8B59-FD145380A1C2}" srcId="{DA1C6A4A-229B-4A7C-8569-F8418A4B04A2}" destId="{C70B32E4-3902-4B41-A59C-86E7F28A2585}" srcOrd="1" destOrd="0" parTransId="{EDC5A1DE-F1E6-4E4A-A13B-2CD499C3A95A}" sibTransId="{D566D90A-51FE-4988-BF9A-6C681D8D0A8A}"/>
    <dgm:cxn modelId="{5A378BFB-1ACE-4805-9AC0-19D17F7735D0}" type="presOf" srcId="{CA659892-3EBF-4F6B-94C5-EED8A8FC38AF}" destId="{15B8F316-9C81-4FA1-A547-8EE73F2B1C71}" srcOrd="1" destOrd="0" presId="urn:microsoft.com/office/officeart/2005/8/layout/hierarchy2"/>
    <dgm:cxn modelId="{011162FC-6888-458F-B1B9-FFB013BA0DB8}" type="presOf" srcId="{EC3BD23A-4CAF-48F4-97E5-F4885525237E}" destId="{B9B7B59E-32C6-485D-BBDD-1478D56C78E8}" srcOrd="1" destOrd="0" presId="urn:microsoft.com/office/officeart/2005/8/layout/hierarchy2"/>
    <dgm:cxn modelId="{1267E84D-D89F-4293-B769-028A1351E91A}" type="presParOf" srcId="{9165F734-AE28-424C-A06E-64B59D59D685}" destId="{B5D77C66-70D8-45AA-916B-7C2553F15176}" srcOrd="0" destOrd="0" presId="urn:microsoft.com/office/officeart/2005/8/layout/hierarchy2"/>
    <dgm:cxn modelId="{5E8BAA13-57E8-4A0D-95DE-6FC70CDB7738}" type="presParOf" srcId="{B5D77C66-70D8-45AA-916B-7C2553F15176}" destId="{1AA0388C-0715-4DAE-AB15-15798BB5A7A0}" srcOrd="0" destOrd="0" presId="urn:microsoft.com/office/officeart/2005/8/layout/hierarchy2"/>
    <dgm:cxn modelId="{88308BCA-EE2C-4FB0-B6D2-3BE531DFB6ED}" type="presParOf" srcId="{B5D77C66-70D8-45AA-916B-7C2553F15176}" destId="{5DD2ADA9-B7E0-40D3-A4A8-33C5C2180FE7}" srcOrd="1" destOrd="0" presId="urn:microsoft.com/office/officeart/2005/8/layout/hierarchy2"/>
    <dgm:cxn modelId="{395F649B-D941-4E69-87B5-82D7A496557E}" type="presParOf" srcId="{5DD2ADA9-B7E0-40D3-A4A8-33C5C2180FE7}" destId="{F38CDA6B-9968-463E-BC89-70C9C01B5594}" srcOrd="0" destOrd="0" presId="urn:microsoft.com/office/officeart/2005/8/layout/hierarchy2"/>
    <dgm:cxn modelId="{BC9AA4AB-8C66-44C9-AA95-13F3D07BF6FD}" type="presParOf" srcId="{F38CDA6B-9968-463E-BC89-70C9C01B5594}" destId="{06AE70CE-AC22-4CE2-A3A0-386C8027B591}" srcOrd="0" destOrd="0" presId="urn:microsoft.com/office/officeart/2005/8/layout/hierarchy2"/>
    <dgm:cxn modelId="{5AC9EE42-ED36-40DE-AE45-78A208599D4B}" type="presParOf" srcId="{5DD2ADA9-B7E0-40D3-A4A8-33C5C2180FE7}" destId="{209DB737-4460-425B-AA8B-44BD05C590E7}" srcOrd="1" destOrd="0" presId="urn:microsoft.com/office/officeart/2005/8/layout/hierarchy2"/>
    <dgm:cxn modelId="{2E542F62-E560-477E-A966-185D9D7CF558}" type="presParOf" srcId="{209DB737-4460-425B-AA8B-44BD05C590E7}" destId="{2D27053D-8DBF-4A07-AA09-C7AC74A1530F}" srcOrd="0" destOrd="0" presId="urn:microsoft.com/office/officeart/2005/8/layout/hierarchy2"/>
    <dgm:cxn modelId="{CF0EAC07-87C5-4DAC-973C-50950B72D591}" type="presParOf" srcId="{209DB737-4460-425B-AA8B-44BD05C590E7}" destId="{0E332A00-D39A-40F2-9DDA-68BAD03101C3}" srcOrd="1" destOrd="0" presId="urn:microsoft.com/office/officeart/2005/8/layout/hierarchy2"/>
    <dgm:cxn modelId="{4B089DE1-31D2-434C-AAA8-184949E018AA}" type="presParOf" srcId="{0E332A00-D39A-40F2-9DDA-68BAD03101C3}" destId="{726DC9BF-CE73-459C-805F-FF7A830C07D3}" srcOrd="0" destOrd="0" presId="urn:microsoft.com/office/officeart/2005/8/layout/hierarchy2"/>
    <dgm:cxn modelId="{E6B7FD6B-43A5-4C94-B897-E9728145D205}" type="presParOf" srcId="{726DC9BF-CE73-459C-805F-FF7A830C07D3}" destId="{9C1CE24A-4A14-4E07-A400-D5267A0B310A}" srcOrd="0" destOrd="0" presId="urn:microsoft.com/office/officeart/2005/8/layout/hierarchy2"/>
    <dgm:cxn modelId="{50622FFA-22AC-446D-A179-760D9BA6AD88}" type="presParOf" srcId="{0E332A00-D39A-40F2-9DDA-68BAD03101C3}" destId="{0945FD06-6A66-4749-9759-15BDC2C50A3C}" srcOrd="1" destOrd="0" presId="urn:microsoft.com/office/officeart/2005/8/layout/hierarchy2"/>
    <dgm:cxn modelId="{A092E55D-6668-4187-9DC5-264ECA366BF9}" type="presParOf" srcId="{0945FD06-6A66-4749-9759-15BDC2C50A3C}" destId="{666D4841-B34A-409E-A39C-CCF7ED0AFB7C}" srcOrd="0" destOrd="0" presId="urn:microsoft.com/office/officeart/2005/8/layout/hierarchy2"/>
    <dgm:cxn modelId="{E407484D-2ED8-4136-9522-FAE2E83C0878}" type="presParOf" srcId="{0945FD06-6A66-4749-9759-15BDC2C50A3C}" destId="{2F0AE499-B0DE-484F-89E0-89D0C8602DB5}" srcOrd="1" destOrd="0" presId="urn:microsoft.com/office/officeart/2005/8/layout/hierarchy2"/>
    <dgm:cxn modelId="{EA803FA6-C9F6-40DD-BA50-9D6B35F90C3D}" type="presParOf" srcId="{2F0AE499-B0DE-484F-89E0-89D0C8602DB5}" destId="{C6AFE7CB-9382-4FA3-8240-6D266A5042E6}" srcOrd="0" destOrd="0" presId="urn:microsoft.com/office/officeart/2005/8/layout/hierarchy2"/>
    <dgm:cxn modelId="{B305F893-55EF-4DBD-912A-454534316CFE}" type="presParOf" srcId="{C6AFE7CB-9382-4FA3-8240-6D266A5042E6}" destId="{4BC87CBD-64C4-4D44-AE20-93E0F7E8E4D0}" srcOrd="0" destOrd="0" presId="urn:microsoft.com/office/officeart/2005/8/layout/hierarchy2"/>
    <dgm:cxn modelId="{2B86A04B-7560-49CA-AFE8-E1BA64CE57D1}" type="presParOf" srcId="{2F0AE499-B0DE-484F-89E0-89D0C8602DB5}" destId="{F65CD61B-0F99-47F7-8616-5E437FDB5E11}" srcOrd="1" destOrd="0" presId="urn:microsoft.com/office/officeart/2005/8/layout/hierarchy2"/>
    <dgm:cxn modelId="{C7A19CA5-152A-48D5-A040-14C11CF71128}" type="presParOf" srcId="{F65CD61B-0F99-47F7-8616-5E437FDB5E11}" destId="{A75D132B-670E-471B-8AFD-E9DE005EDFC6}" srcOrd="0" destOrd="0" presId="urn:microsoft.com/office/officeart/2005/8/layout/hierarchy2"/>
    <dgm:cxn modelId="{0E906A42-2C96-4179-AA68-54039B9ECD82}" type="presParOf" srcId="{F65CD61B-0F99-47F7-8616-5E437FDB5E11}" destId="{2F5D0F5A-06DA-4137-93CF-A8351303C688}" srcOrd="1" destOrd="0" presId="urn:microsoft.com/office/officeart/2005/8/layout/hierarchy2"/>
    <dgm:cxn modelId="{F3481BEC-2EA2-41D3-9CCB-AD7055C0C588}" type="presParOf" srcId="{2F5D0F5A-06DA-4137-93CF-A8351303C688}" destId="{ADCD36E5-5A4E-4DEF-9C1C-A77F001B061F}" srcOrd="0" destOrd="0" presId="urn:microsoft.com/office/officeart/2005/8/layout/hierarchy2"/>
    <dgm:cxn modelId="{E7BAA172-42B1-4DB0-84EE-C838CDF49CE2}" type="presParOf" srcId="{ADCD36E5-5A4E-4DEF-9C1C-A77F001B061F}" destId="{8EB3AF99-8295-4E06-955B-8B8EB09484AC}" srcOrd="0" destOrd="0" presId="urn:microsoft.com/office/officeart/2005/8/layout/hierarchy2"/>
    <dgm:cxn modelId="{304E683E-5148-4823-AA05-BD39427D9E13}" type="presParOf" srcId="{2F5D0F5A-06DA-4137-93CF-A8351303C688}" destId="{035CE058-4414-4BC2-A839-837E8F1F8B73}" srcOrd="1" destOrd="0" presId="urn:microsoft.com/office/officeart/2005/8/layout/hierarchy2"/>
    <dgm:cxn modelId="{5C7E831E-1DE8-4DF6-AD5C-5287FD67FE84}" type="presParOf" srcId="{035CE058-4414-4BC2-A839-837E8F1F8B73}" destId="{E11823C7-96D3-4957-BEC0-06B0E79ABFEB}" srcOrd="0" destOrd="0" presId="urn:microsoft.com/office/officeart/2005/8/layout/hierarchy2"/>
    <dgm:cxn modelId="{41B906A3-950D-49DC-9722-FABD708B61C8}" type="presParOf" srcId="{035CE058-4414-4BC2-A839-837E8F1F8B73}" destId="{E9161838-0C50-4426-9FD5-27125AC95994}" srcOrd="1" destOrd="0" presId="urn:microsoft.com/office/officeart/2005/8/layout/hierarchy2"/>
    <dgm:cxn modelId="{461BFA69-26D8-44E3-B13F-70B3E9EABC64}" type="presParOf" srcId="{2F5D0F5A-06DA-4137-93CF-A8351303C688}" destId="{5978E7F9-F322-4602-A712-00157D66E1FE}" srcOrd="2" destOrd="0" presId="urn:microsoft.com/office/officeart/2005/8/layout/hierarchy2"/>
    <dgm:cxn modelId="{92A9B5F5-EA1F-4BAB-A207-5B2C8D088837}" type="presParOf" srcId="{5978E7F9-F322-4602-A712-00157D66E1FE}" destId="{B9B7B59E-32C6-485D-BBDD-1478D56C78E8}" srcOrd="0" destOrd="0" presId="urn:microsoft.com/office/officeart/2005/8/layout/hierarchy2"/>
    <dgm:cxn modelId="{E086CC17-6A54-429C-9F02-1BEE654B7322}" type="presParOf" srcId="{2F5D0F5A-06DA-4137-93CF-A8351303C688}" destId="{824448D5-1836-4FC7-B3F9-33436727AEBE}" srcOrd="3" destOrd="0" presId="urn:microsoft.com/office/officeart/2005/8/layout/hierarchy2"/>
    <dgm:cxn modelId="{FFC5F705-B14E-4789-B60D-D103619D089B}" type="presParOf" srcId="{824448D5-1836-4FC7-B3F9-33436727AEBE}" destId="{2CF7BD0C-6CC3-40F5-BE0B-9B6826D608EC}" srcOrd="0" destOrd="0" presId="urn:microsoft.com/office/officeart/2005/8/layout/hierarchy2"/>
    <dgm:cxn modelId="{D0F29D08-EFEB-4FEE-8C86-64B9438407A4}" type="presParOf" srcId="{824448D5-1836-4FC7-B3F9-33436727AEBE}" destId="{5DE286A3-428E-4873-915D-CE19D0DAAFAA}" srcOrd="1" destOrd="0" presId="urn:microsoft.com/office/officeart/2005/8/layout/hierarchy2"/>
    <dgm:cxn modelId="{4B9D9A22-067B-44AE-B03A-B96E64B46707}" type="presParOf" srcId="{5DE286A3-428E-4873-915D-CE19D0DAAFAA}" destId="{9B0777F7-8B97-49A8-B4B9-68D61AA9B981}" srcOrd="0" destOrd="0" presId="urn:microsoft.com/office/officeart/2005/8/layout/hierarchy2"/>
    <dgm:cxn modelId="{3028D2EF-2223-49ED-87A4-2A6A0CC3C8BC}" type="presParOf" srcId="{9B0777F7-8B97-49A8-B4B9-68D61AA9B981}" destId="{F66E4846-3DD5-40F1-AF55-FFBF1F641609}" srcOrd="0" destOrd="0" presId="urn:microsoft.com/office/officeart/2005/8/layout/hierarchy2"/>
    <dgm:cxn modelId="{77D566C4-7220-479C-930C-0BB0030E96F4}" type="presParOf" srcId="{5DE286A3-428E-4873-915D-CE19D0DAAFAA}" destId="{5000FFFF-5B28-4555-8A52-E87AB31ED1CC}" srcOrd="1" destOrd="0" presId="urn:microsoft.com/office/officeart/2005/8/layout/hierarchy2"/>
    <dgm:cxn modelId="{91DCA9A6-A0BB-4801-80FB-17C01484BA83}" type="presParOf" srcId="{5000FFFF-5B28-4555-8A52-E87AB31ED1CC}" destId="{2AD06D95-CF34-4090-9CD6-D559F6B68677}" srcOrd="0" destOrd="0" presId="urn:microsoft.com/office/officeart/2005/8/layout/hierarchy2"/>
    <dgm:cxn modelId="{647646A4-6977-4955-8FAD-F954EB3817D4}" type="presParOf" srcId="{5000FFFF-5B28-4555-8A52-E87AB31ED1CC}" destId="{40286EF6-55C0-40FC-98DE-349DE0C7B834}" srcOrd="1" destOrd="0" presId="urn:microsoft.com/office/officeart/2005/8/layout/hierarchy2"/>
    <dgm:cxn modelId="{3AB96F55-2726-4FA4-A9B8-8807D824AB57}" type="presParOf" srcId="{5DE286A3-428E-4873-915D-CE19D0DAAFAA}" destId="{8F67543D-57A8-4467-AFDB-0F567FDFDD8A}" srcOrd="2" destOrd="0" presId="urn:microsoft.com/office/officeart/2005/8/layout/hierarchy2"/>
    <dgm:cxn modelId="{D49885D9-7507-4B36-8530-7C73EEB9BE9D}" type="presParOf" srcId="{8F67543D-57A8-4467-AFDB-0F567FDFDD8A}" destId="{45804ADA-9B9C-43A1-B2A4-26C161C5BF62}" srcOrd="0" destOrd="0" presId="urn:microsoft.com/office/officeart/2005/8/layout/hierarchy2"/>
    <dgm:cxn modelId="{7E9A7E02-E1BD-405E-A10B-E355FB4C6290}" type="presParOf" srcId="{5DE286A3-428E-4873-915D-CE19D0DAAFAA}" destId="{F9C9F951-81E6-40A5-AE25-941A75D8261C}" srcOrd="3" destOrd="0" presId="urn:microsoft.com/office/officeart/2005/8/layout/hierarchy2"/>
    <dgm:cxn modelId="{49017868-4726-4F68-A5C5-F46638645634}" type="presParOf" srcId="{F9C9F951-81E6-40A5-AE25-941A75D8261C}" destId="{B3E7E092-2037-4EAC-8D72-B5001E6BAF5B}" srcOrd="0" destOrd="0" presId="urn:microsoft.com/office/officeart/2005/8/layout/hierarchy2"/>
    <dgm:cxn modelId="{F78D70BB-AA94-4CE0-8AE9-6273C0640FD2}" type="presParOf" srcId="{F9C9F951-81E6-40A5-AE25-941A75D8261C}" destId="{8A936AFA-E810-478F-A092-E96CD9FE5C29}" srcOrd="1" destOrd="0" presId="urn:microsoft.com/office/officeart/2005/8/layout/hierarchy2"/>
    <dgm:cxn modelId="{2EA9FE40-D431-404A-A3B1-9E80DA49332E}" type="presParOf" srcId="{2F0AE499-B0DE-484F-89E0-89D0C8602DB5}" destId="{A419CC6C-9C3C-4697-AC17-789BEFCF077A}" srcOrd="2" destOrd="0" presId="urn:microsoft.com/office/officeart/2005/8/layout/hierarchy2"/>
    <dgm:cxn modelId="{F0F1317B-B28D-4A75-BB48-9135FCF68B54}" type="presParOf" srcId="{A419CC6C-9C3C-4697-AC17-789BEFCF077A}" destId="{7EACBB36-A443-4910-8E37-2BB723B6582E}" srcOrd="0" destOrd="0" presId="urn:microsoft.com/office/officeart/2005/8/layout/hierarchy2"/>
    <dgm:cxn modelId="{DA30BEE1-AFA2-4C8D-A016-65FB404B3FF1}" type="presParOf" srcId="{2F0AE499-B0DE-484F-89E0-89D0C8602DB5}" destId="{7898E771-FBAC-4D5A-B5A3-E3D666F1BDB9}" srcOrd="3" destOrd="0" presId="urn:microsoft.com/office/officeart/2005/8/layout/hierarchy2"/>
    <dgm:cxn modelId="{F03CE3A9-A9A3-4260-A69A-1B42B8397541}" type="presParOf" srcId="{7898E771-FBAC-4D5A-B5A3-E3D666F1BDB9}" destId="{8B3F7B1A-7BCE-46F5-BCE0-C72B7F227F22}" srcOrd="0" destOrd="0" presId="urn:microsoft.com/office/officeart/2005/8/layout/hierarchy2"/>
    <dgm:cxn modelId="{2F82709B-3C9C-436D-BFC6-D953791F710B}" type="presParOf" srcId="{7898E771-FBAC-4D5A-B5A3-E3D666F1BDB9}" destId="{E6DA88B7-8839-4698-B0C9-F5AFCF937558}" srcOrd="1" destOrd="0" presId="urn:microsoft.com/office/officeart/2005/8/layout/hierarchy2"/>
    <dgm:cxn modelId="{F4EDF7DB-DE39-4EF5-A0D1-DC1B530C0417}" type="presParOf" srcId="{2F0AE499-B0DE-484F-89E0-89D0C8602DB5}" destId="{DF0CD63A-566E-440D-8BE6-688DE8B42E66}" srcOrd="4" destOrd="0" presId="urn:microsoft.com/office/officeart/2005/8/layout/hierarchy2"/>
    <dgm:cxn modelId="{B715F0FE-0006-4CDD-9C56-0FD766EBF01E}" type="presParOf" srcId="{DF0CD63A-566E-440D-8BE6-688DE8B42E66}" destId="{15B8F316-9C81-4FA1-A547-8EE73F2B1C71}" srcOrd="0" destOrd="0" presId="urn:microsoft.com/office/officeart/2005/8/layout/hierarchy2"/>
    <dgm:cxn modelId="{AF5BE925-42A3-48AD-B9F5-EFF02E59A69E}" type="presParOf" srcId="{2F0AE499-B0DE-484F-89E0-89D0C8602DB5}" destId="{D8D3A891-CE61-4157-B8B1-8D8F9A257464}" srcOrd="5" destOrd="0" presId="urn:microsoft.com/office/officeart/2005/8/layout/hierarchy2"/>
    <dgm:cxn modelId="{259EE8AD-4D7F-4B2D-8678-D48744ED822C}" type="presParOf" srcId="{D8D3A891-CE61-4157-B8B1-8D8F9A257464}" destId="{ACB478E4-4FF3-4DB1-A19C-2F7068386873}" srcOrd="0" destOrd="0" presId="urn:microsoft.com/office/officeart/2005/8/layout/hierarchy2"/>
    <dgm:cxn modelId="{5A097E92-29BD-4F01-9C37-8A4ED3924C61}" type="presParOf" srcId="{D8D3A891-CE61-4157-B8B1-8D8F9A257464}" destId="{F6A60923-A38C-4B31-B7C0-40829ACA132C}" srcOrd="1" destOrd="0" presId="urn:microsoft.com/office/officeart/2005/8/layout/hierarchy2"/>
    <dgm:cxn modelId="{31E61268-5E8F-4AD9-BBEA-87DFAE4594AA}" type="presParOf" srcId="{2F0AE499-B0DE-484F-89E0-89D0C8602DB5}" destId="{646C98DF-C2F2-473A-A676-471636AAFD95}" srcOrd="6" destOrd="0" presId="urn:microsoft.com/office/officeart/2005/8/layout/hierarchy2"/>
    <dgm:cxn modelId="{80BFD5CC-7E77-42D1-B79D-652B36A1D4BB}" type="presParOf" srcId="{646C98DF-C2F2-473A-A676-471636AAFD95}" destId="{EBCE4945-B669-473D-AB4C-52C05BAE21D8}" srcOrd="0" destOrd="0" presId="urn:microsoft.com/office/officeart/2005/8/layout/hierarchy2"/>
    <dgm:cxn modelId="{8251651E-403F-4AB0-9FF8-A05BED6E4C2D}" type="presParOf" srcId="{2F0AE499-B0DE-484F-89E0-89D0C8602DB5}" destId="{0E4800C5-6821-42B8-B366-5A6AB2FAA1FC}" srcOrd="7" destOrd="0" presId="urn:microsoft.com/office/officeart/2005/8/layout/hierarchy2"/>
    <dgm:cxn modelId="{BA8727D5-8B4B-4621-8F72-553EDCCE7015}" type="presParOf" srcId="{0E4800C5-6821-42B8-B366-5A6AB2FAA1FC}" destId="{78CA2847-4CC5-428E-8956-B47160D7E0D4}" srcOrd="0" destOrd="0" presId="urn:microsoft.com/office/officeart/2005/8/layout/hierarchy2"/>
    <dgm:cxn modelId="{23BA637F-EDA2-4BF7-9ABD-B2E74A7D6DF1}" type="presParOf" srcId="{0E4800C5-6821-42B8-B366-5A6AB2FAA1FC}" destId="{80B318E6-DCA9-474E-B8F5-6682818AC258}" srcOrd="1" destOrd="0" presId="urn:microsoft.com/office/officeart/2005/8/layout/hierarchy2"/>
    <dgm:cxn modelId="{C20F6A57-B670-4314-9C5A-630B558C978A}" type="presParOf" srcId="{0E332A00-D39A-40F2-9DDA-68BAD03101C3}" destId="{6C31979A-B7E9-429C-9F7B-411EDB270058}" srcOrd="2" destOrd="0" presId="urn:microsoft.com/office/officeart/2005/8/layout/hierarchy2"/>
    <dgm:cxn modelId="{05EBF47A-AC4E-40BF-B5D2-5FE6B0B3A8C1}" type="presParOf" srcId="{6C31979A-B7E9-429C-9F7B-411EDB270058}" destId="{6E49B902-7A7A-4B44-BED7-5207F6E357AA}" srcOrd="0" destOrd="0" presId="urn:microsoft.com/office/officeart/2005/8/layout/hierarchy2"/>
    <dgm:cxn modelId="{25B1315A-BE9F-4B6F-B45F-5FF671CFC213}" type="presParOf" srcId="{0E332A00-D39A-40F2-9DDA-68BAD03101C3}" destId="{A3F523E7-DBDF-42CD-926F-93CD3BA2850D}" srcOrd="3" destOrd="0" presId="urn:microsoft.com/office/officeart/2005/8/layout/hierarchy2"/>
    <dgm:cxn modelId="{2625DD33-8734-49E0-AEFE-C1CECD75D1B8}" type="presParOf" srcId="{A3F523E7-DBDF-42CD-926F-93CD3BA2850D}" destId="{D61E25B0-17A2-4F94-A6B1-B12B4C241484}" srcOrd="0" destOrd="0" presId="urn:microsoft.com/office/officeart/2005/8/layout/hierarchy2"/>
    <dgm:cxn modelId="{71D47BDC-B205-4B0A-907E-504D6AA98161}" type="presParOf" srcId="{A3F523E7-DBDF-42CD-926F-93CD3BA2850D}" destId="{5F8261C1-C750-4933-AC66-65FCB8F2456F}" srcOrd="1" destOrd="0" presId="urn:microsoft.com/office/officeart/2005/8/layout/hierarchy2"/>
    <dgm:cxn modelId="{DD0C8807-3882-4135-AB9B-F944B07CF363}" type="presParOf" srcId="{0E332A00-D39A-40F2-9DDA-68BAD03101C3}" destId="{40953D46-8A74-485C-9B9D-8616F9DD0BB5}" srcOrd="4" destOrd="0" presId="urn:microsoft.com/office/officeart/2005/8/layout/hierarchy2"/>
    <dgm:cxn modelId="{8564A7CC-7F70-499A-B7E6-2399B74C5FB6}" type="presParOf" srcId="{40953D46-8A74-485C-9B9D-8616F9DD0BB5}" destId="{60BFE451-BAAB-4B11-B146-78B9C095AB15}" srcOrd="0" destOrd="0" presId="urn:microsoft.com/office/officeart/2005/8/layout/hierarchy2"/>
    <dgm:cxn modelId="{CFB489DD-C874-4BEB-9B27-6649ACFC4A4E}" type="presParOf" srcId="{0E332A00-D39A-40F2-9DDA-68BAD03101C3}" destId="{224DD612-3233-470C-B481-709A18815C83}" srcOrd="5" destOrd="0" presId="urn:microsoft.com/office/officeart/2005/8/layout/hierarchy2"/>
    <dgm:cxn modelId="{5022E1DA-6A99-4577-ABFD-860C4BFF6C7A}" type="presParOf" srcId="{224DD612-3233-470C-B481-709A18815C83}" destId="{37771E7C-E9D9-4D62-AF46-6C2BA0CB3EDE}" srcOrd="0" destOrd="0" presId="urn:microsoft.com/office/officeart/2005/8/layout/hierarchy2"/>
    <dgm:cxn modelId="{2224C18E-2A19-48DE-8D53-F8227A403F66}" type="presParOf" srcId="{224DD612-3233-470C-B481-709A18815C83}" destId="{2E5583DD-2B06-43CE-A90D-489C4EA09551}" srcOrd="1" destOrd="0" presId="urn:microsoft.com/office/officeart/2005/8/layout/hierarchy2"/>
    <dgm:cxn modelId="{1377B151-F0B2-4681-B57E-FAB35EB4E1E1}" type="presParOf" srcId="{5DD2ADA9-B7E0-40D3-A4A8-33C5C2180FE7}" destId="{B6E258D0-BE08-421F-8E29-8BA341012AAF}" srcOrd="2" destOrd="0" presId="urn:microsoft.com/office/officeart/2005/8/layout/hierarchy2"/>
    <dgm:cxn modelId="{F707BA91-635E-4730-B837-20460A33721B}" type="presParOf" srcId="{B6E258D0-BE08-421F-8E29-8BA341012AAF}" destId="{C76C4796-8E06-42A4-B6FF-A5B451098D97}" srcOrd="0" destOrd="0" presId="urn:microsoft.com/office/officeart/2005/8/layout/hierarchy2"/>
    <dgm:cxn modelId="{28BA187A-7B0B-41D0-97D4-1717D1333F35}" type="presParOf" srcId="{5DD2ADA9-B7E0-40D3-A4A8-33C5C2180FE7}" destId="{87E20417-C33B-46E7-BD3E-C9509F388432}" srcOrd="3" destOrd="0" presId="urn:microsoft.com/office/officeart/2005/8/layout/hierarchy2"/>
    <dgm:cxn modelId="{DBA2D308-CAC3-43A2-A4A1-FDC9AC762F7C}" type="presParOf" srcId="{87E20417-C33B-46E7-BD3E-C9509F388432}" destId="{A6212165-E103-47CD-AD8A-DD8F65AD9292}" srcOrd="0" destOrd="0" presId="urn:microsoft.com/office/officeart/2005/8/layout/hierarchy2"/>
    <dgm:cxn modelId="{213E7258-8915-42E6-9150-642C7B7B6861}" type="presParOf" srcId="{87E20417-C33B-46E7-BD3E-C9509F388432}" destId="{773E8043-93F8-4ED7-BDDA-53150C89579F}"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A0388C-0715-4DAE-AB15-15798BB5A7A0}">
      <dsp:nvSpPr>
        <dsp:cNvPr id="0" name=""/>
        <dsp:cNvSpPr/>
      </dsp:nvSpPr>
      <dsp:spPr>
        <a:xfrm>
          <a:off x="2540" y="3826120"/>
          <a:ext cx="1320164" cy="66008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a-DK" sz="1000" kern="1200" dirty="0"/>
            <a:t>Asbest-bekendtgørelsen</a:t>
          </a:r>
        </a:p>
      </dsp:txBody>
      <dsp:txXfrm>
        <a:off x="21873" y="3845453"/>
        <a:ext cx="1281498" cy="621416"/>
      </dsp:txXfrm>
    </dsp:sp>
    <dsp:sp modelId="{F38CDA6B-9968-463E-BC89-70C9C01B5594}">
      <dsp:nvSpPr>
        <dsp:cNvPr id="0" name=""/>
        <dsp:cNvSpPr/>
      </dsp:nvSpPr>
      <dsp:spPr>
        <a:xfrm rot="19457599">
          <a:off x="1261581" y="3956544"/>
          <a:ext cx="650315" cy="19687"/>
        </a:xfrm>
        <a:custGeom>
          <a:avLst/>
          <a:gdLst/>
          <a:ahLst/>
          <a:cxnLst/>
          <a:rect l="0" t="0" r="0" b="0"/>
          <a:pathLst>
            <a:path>
              <a:moveTo>
                <a:pt x="0" y="9843"/>
              </a:moveTo>
              <a:lnTo>
                <a:pt x="650315" y="984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da-DK" sz="1000" kern="1200"/>
        </a:p>
      </dsp:txBody>
      <dsp:txXfrm>
        <a:off x="1570480" y="3950130"/>
        <a:ext cx="32515" cy="32515"/>
      </dsp:txXfrm>
    </dsp:sp>
    <dsp:sp modelId="{2D27053D-8DBF-4A07-AA09-C7AC74A1530F}">
      <dsp:nvSpPr>
        <dsp:cNvPr id="0" name=""/>
        <dsp:cNvSpPr/>
      </dsp:nvSpPr>
      <dsp:spPr>
        <a:xfrm>
          <a:off x="1850771" y="3446573"/>
          <a:ext cx="1320164" cy="66008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a-DK" sz="1000" kern="1200" dirty="0"/>
            <a:t>Asbestarbejde</a:t>
          </a:r>
        </a:p>
      </dsp:txBody>
      <dsp:txXfrm>
        <a:off x="1870104" y="3465906"/>
        <a:ext cx="1281498" cy="621416"/>
      </dsp:txXfrm>
    </dsp:sp>
    <dsp:sp modelId="{726DC9BF-CE73-459C-805F-FF7A830C07D3}">
      <dsp:nvSpPr>
        <dsp:cNvPr id="0" name=""/>
        <dsp:cNvSpPr/>
      </dsp:nvSpPr>
      <dsp:spPr>
        <a:xfrm rot="18952414">
          <a:off x="3067135" y="3510668"/>
          <a:ext cx="735667" cy="19687"/>
        </a:xfrm>
        <a:custGeom>
          <a:avLst/>
          <a:gdLst/>
          <a:ahLst/>
          <a:cxnLst/>
          <a:rect l="0" t="0" r="0" b="0"/>
          <a:pathLst>
            <a:path>
              <a:moveTo>
                <a:pt x="0" y="9843"/>
              </a:moveTo>
              <a:lnTo>
                <a:pt x="735667" y="984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da-DK" sz="1000" kern="1200"/>
        </a:p>
      </dsp:txBody>
      <dsp:txXfrm>
        <a:off x="3416577" y="3502120"/>
        <a:ext cx="36783" cy="36783"/>
      </dsp:txXfrm>
    </dsp:sp>
    <dsp:sp modelId="{666D4841-B34A-409E-A39C-CCF7ED0AFB7C}">
      <dsp:nvSpPr>
        <dsp:cNvPr id="0" name=""/>
        <dsp:cNvSpPr/>
      </dsp:nvSpPr>
      <dsp:spPr>
        <a:xfrm>
          <a:off x="3699002" y="2934368"/>
          <a:ext cx="1320164" cy="66008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a-DK" sz="1000" kern="1200" dirty="0"/>
            <a:t>Arbejde med asbest og asbestholdigt materiale</a:t>
          </a:r>
        </a:p>
      </dsp:txBody>
      <dsp:txXfrm>
        <a:off x="3718335" y="2953701"/>
        <a:ext cx="1281498" cy="621416"/>
      </dsp:txXfrm>
    </dsp:sp>
    <dsp:sp modelId="{C6AFE7CB-9382-4FA3-8240-6D266A5042E6}">
      <dsp:nvSpPr>
        <dsp:cNvPr id="0" name=""/>
        <dsp:cNvSpPr/>
      </dsp:nvSpPr>
      <dsp:spPr>
        <a:xfrm rot="17375604">
          <a:off x="4495848" y="2512805"/>
          <a:ext cx="1574703" cy="19687"/>
        </a:xfrm>
        <a:custGeom>
          <a:avLst/>
          <a:gdLst/>
          <a:ahLst/>
          <a:cxnLst/>
          <a:rect l="0" t="0" r="0" b="0"/>
          <a:pathLst>
            <a:path>
              <a:moveTo>
                <a:pt x="0" y="9843"/>
              </a:moveTo>
              <a:lnTo>
                <a:pt x="1574703" y="984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da-DK" sz="1000" kern="1200"/>
        </a:p>
      </dsp:txBody>
      <dsp:txXfrm>
        <a:off x="5243832" y="2483281"/>
        <a:ext cx="78735" cy="78735"/>
      </dsp:txXfrm>
    </dsp:sp>
    <dsp:sp modelId="{A75D132B-670E-471B-8AFD-E9DE005EDFC6}">
      <dsp:nvSpPr>
        <dsp:cNvPr id="0" name=""/>
        <dsp:cNvSpPr/>
      </dsp:nvSpPr>
      <dsp:spPr>
        <a:xfrm>
          <a:off x="5547232" y="1450846"/>
          <a:ext cx="1320164" cy="66008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a-DK" sz="1000" kern="1200" dirty="0"/>
            <a:t>Nedrivning</a:t>
          </a:r>
        </a:p>
      </dsp:txBody>
      <dsp:txXfrm>
        <a:off x="5566565" y="1470179"/>
        <a:ext cx="1281498" cy="621416"/>
      </dsp:txXfrm>
    </dsp:sp>
    <dsp:sp modelId="{ADCD36E5-5A4E-4DEF-9C1C-A77F001B061F}">
      <dsp:nvSpPr>
        <dsp:cNvPr id="0" name=""/>
        <dsp:cNvSpPr/>
      </dsp:nvSpPr>
      <dsp:spPr>
        <a:xfrm rot="17698976">
          <a:off x="6506276" y="1204383"/>
          <a:ext cx="1250308" cy="19687"/>
        </a:xfrm>
        <a:custGeom>
          <a:avLst/>
          <a:gdLst/>
          <a:ahLst/>
          <a:cxnLst/>
          <a:rect l="0" t="0" r="0" b="0"/>
          <a:pathLst>
            <a:path>
              <a:moveTo>
                <a:pt x="0" y="9843"/>
              </a:moveTo>
              <a:lnTo>
                <a:pt x="1250308" y="984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da-DK" sz="1000" kern="1200"/>
        </a:p>
      </dsp:txBody>
      <dsp:txXfrm>
        <a:off x="7100172" y="1182969"/>
        <a:ext cx="62515" cy="62515"/>
      </dsp:txXfrm>
    </dsp:sp>
    <dsp:sp modelId="{E11823C7-96D3-4957-BEC0-06B0E79ABFEB}">
      <dsp:nvSpPr>
        <dsp:cNvPr id="0" name=""/>
        <dsp:cNvSpPr/>
      </dsp:nvSpPr>
      <dsp:spPr>
        <a:xfrm>
          <a:off x="7395463" y="317525"/>
          <a:ext cx="1320164" cy="66008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a-DK" sz="1000" kern="1200" dirty="0"/>
            <a:t>Autorisations-krævende nedrivning</a:t>
          </a:r>
        </a:p>
      </dsp:txBody>
      <dsp:txXfrm>
        <a:off x="7414796" y="336858"/>
        <a:ext cx="1281498" cy="621416"/>
      </dsp:txXfrm>
    </dsp:sp>
    <dsp:sp modelId="{5978E7F9-F322-4602-A712-00157D66E1FE}">
      <dsp:nvSpPr>
        <dsp:cNvPr id="0" name=""/>
        <dsp:cNvSpPr/>
      </dsp:nvSpPr>
      <dsp:spPr>
        <a:xfrm rot="821761">
          <a:off x="6859670" y="1835389"/>
          <a:ext cx="543520" cy="19687"/>
        </a:xfrm>
        <a:custGeom>
          <a:avLst/>
          <a:gdLst/>
          <a:ahLst/>
          <a:cxnLst/>
          <a:rect l="0" t="0" r="0" b="0"/>
          <a:pathLst>
            <a:path>
              <a:moveTo>
                <a:pt x="0" y="9843"/>
              </a:moveTo>
              <a:lnTo>
                <a:pt x="543520" y="984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da-DK" sz="1000" kern="1200"/>
        </a:p>
      </dsp:txBody>
      <dsp:txXfrm>
        <a:off x="7117842" y="1831644"/>
        <a:ext cx="27176" cy="27176"/>
      </dsp:txXfrm>
    </dsp:sp>
    <dsp:sp modelId="{2CF7BD0C-6CC3-40F5-BE0B-9B6826D608EC}">
      <dsp:nvSpPr>
        <dsp:cNvPr id="0" name=""/>
        <dsp:cNvSpPr/>
      </dsp:nvSpPr>
      <dsp:spPr>
        <a:xfrm>
          <a:off x="7395463" y="1579536"/>
          <a:ext cx="1320164" cy="66008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a-DK" sz="1000" kern="1200" dirty="0"/>
            <a:t>Kortvarigt nedrivningsarbejde af mindre karakter</a:t>
          </a:r>
        </a:p>
      </dsp:txBody>
      <dsp:txXfrm>
        <a:off x="7414796" y="1598869"/>
        <a:ext cx="1281498" cy="621416"/>
      </dsp:txXfrm>
    </dsp:sp>
    <dsp:sp modelId="{9B0777F7-8B97-49A8-B4B9-68D61AA9B981}">
      <dsp:nvSpPr>
        <dsp:cNvPr id="0" name=""/>
        <dsp:cNvSpPr/>
      </dsp:nvSpPr>
      <dsp:spPr>
        <a:xfrm rot="19457599">
          <a:off x="8654503" y="1709960"/>
          <a:ext cx="650315" cy="19687"/>
        </a:xfrm>
        <a:custGeom>
          <a:avLst/>
          <a:gdLst/>
          <a:ahLst/>
          <a:cxnLst/>
          <a:rect l="0" t="0" r="0" b="0"/>
          <a:pathLst>
            <a:path>
              <a:moveTo>
                <a:pt x="0" y="9843"/>
              </a:moveTo>
              <a:lnTo>
                <a:pt x="650315" y="984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da-DK" sz="1000" kern="1200"/>
        </a:p>
      </dsp:txBody>
      <dsp:txXfrm>
        <a:off x="8963403" y="1703546"/>
        <a:ext cx="32515" cy="32515"/>
      </dsp:txXfrm>
    </dsp:sp>
    <dsp:sp modelId="{2AD06D95-CF34-4090-9CD6-D559F6B68677}">
      <dsp:nvSpPr>
        <dsp:cNvPr id="0" name=""/>
        <dsp:cNvSpPr/>
      </dsp:nvSpPr>
      <dsp:spPr>
        <a:xfrm>
          <a:off x="9243694" y="1199989"/>
          <a:ext cx="1320164" cy="66008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a-DK" sz="1000" kern="1200" dirty="0"/>
            <a:t>Indvendigt anvendt asbest</a:t>
          </a:r>
        </a:p>
      </dsp:txBody>
      <dsp:txXfrm>
        <a:off x="9263027" y="1219322"/>
        <a:ext cx="1281498" cy="621416"/>
      </dsp:txXfrm>
    </dsp:sp>
    <dsp:sp modelId="{8F67543D-57A8-4467-AFDB-0F567FDFDD8A}">
      <dsp:nvSpPr>
        <dsp:cNvPr id="0" name=""/>
        <dsp:cNvSpPr/>
      </dsp:nvSpPr>
      <dsp:spPr>
        <a:xfrm rot="3240452">
          <a:off x="8530380" y="2263244"/>
          <a:ext cx="898561" cy="19687"/>
        </a:xfrm>
        <a:custGeom>
          <a:avLst/>
          <a:gdLst/>
          <a:ahLst/>
          <a:cxnLst/>
          <a:rect l="0" t="0" r="0" b="0"/>
          <a:pathLst>
            <a:path>
              <a:moveTo>
                <a:pt x="0" y="9843"/>
              </a:moveTo>
              <a:lnTo>
                <a:pt x="898561" y="984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da-DK" sz="1000" kern="1200"/>
        </a:p>
      </dsp:txBody>
      <dsp:txXfrm>
        <a:off x="8957197" y="2250624"/>
        <a:ext cx="44928" cy="44928"/>
      </dsp:txXfrm>
    </dsp:sp>
    <dsp:sp modelId="{B3E7E092-2037-4EAC-8D72-B5001E6BAF5B}">
      <dsp:nvSpPr>
        <dsp:cNvPr id="0" name=""/>
        <dsp:cNvSpPr/>
      </dsp:nvSpPr>
      <dsp:spPr>
        <a:xfrm>
          <a:off x="9243694" y="2306557"/>
          <a:ext cx="1320164" cy="66008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a-DK" sz="1000" kern="1200" dirty="0"/>
            <a:t>”Udvendigt” anvendt asbest</a:t>
          </a:r>
        </a:p>
      </dsp:txBody>
      <dsp:txXfrm>
        <a:off x="9263027" y="2325890"/>
        <a:ext cx="1281498" cy="621416"/>
      </dsp:txXfrm>
    </dsp:sp>
    <dsp:sp modelId="{A419CC6C-9C3C-4697-AC17-789BEFCF077A}">
      <dsp:nvSpPr>
        <dsp:cNvPr id="0" name=""/>
        <dsp:cNvSpPr/>
      </dsp:nvSpPr>
      <dsp:spPr>
        <a:xfrm rot="19457599">
          <a:off x="4958042" y="3064792"/>
          <a:ext cx="650315" cy="19687"/>
        </a:xfrm>
        <a:custGeom>
          <a:avLst/>
          <a:gdLst/>
          <a:ahLst/>
          <a:cxnLst/>
          <a:rect l="0" t="0" r="0" b="0"/>
          <a:pathLst>
            <a:path>
              <a:moveTo>
                <a:pt x="0" y="9843"/>
              </a:moveTo>
              <a:lnTo>
                <a:pt x="650315" y="984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da-DK" sz="1000" kern="1200"/>
        </a:p>
      </dsp:txBody>
      <dsp:txXfrm>
        <a:off x="5266942" y="3058378"/>
        <a:ext cx="32515" cy="32515"/>
      </dsp:txXfrm>
    </dsp:sp>
    <dsp:sp modelId="{8B3F7B1A-7BCE-46F5-BCE0-C72B7F227F22}">
      <dsp:nvSpPr>
        <dsp:cNvPr id="0" name=""/>
        <dsp:cNvSpPr/>
      </dsp:nvSpPr>
      <dsp:spPr>
        <a:xfrm>
          <a:off x="5547232" y="2554821"/>
          <a:ext cx="1320164" cy="66008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a-DK" sz="1000" kern="1200" dirty="0"/>
            <a:t>Reparation / vedligeholdelse</a:t>
          </a:r>
        </a:p>
      </dsp:txBody>
      <dsp:txXfrm>
        <a:off x="5566565" y="2574154"/>
        <a:ext cx="1281498" cy="621416"/>
      </dsp:txXfrm>
    </dsp:sp>
    <dsp:sp modelId="{DF0CD63A-566E-440D-8BE6-688DE8B42E66}">
      <dsp:nvSpPr>
        <dsp:cNvPr id="0" name=""/>
        <dsp:cNvSpPr/>
      </dsp:nvSpPr>
      <dsp:spPr>
        <a:xfrm rot="3208482">
          <a:off x="4839579" y="3611057"/>
          <a:ext cx="887240" cy="19687"/>
        </a:xfrm>
        <a:custGeom>
          <a:avLst/>
          <a:gdLst/>
          <a:ahLst/>
          <a:cxnLst/>
          <a:rect l="0" t="0" r="0" b="0"/>
          <a:pathLst>
            <a:path>
              <a:moveTo>
                <a:pt x="0" y="9843"/>
              </a:moveTo>
              <a:lnTo>
                <a:pt x="887240" y="984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da-DK" sz="500" kern="1200"/>
        </a:p>
      </dsp:txBody>
      <dsp:txXfrm>
        <a:off x="5261018" y="3598719"/>
        <a:ext cx="44362" cy="44362"/>
      </dsp:txXfrm>
    </dsp:sp>
    <dsp:sp modelId="{ACB478E4-4FF3-4DB1-A19C-2F7068386873}">
      <dsp:nvSpPr>
        <dsp:cNvPr id="0" name=""/>
        <dsp:cNvSpPr/>
      </dsp:nvSpPr>
      <dsp:spPr>
        <a:xfrm>
          <a:off x="5547232" y="3647350"/>
          <a:ext cx="1320164" cy="66008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a-DK" sz="1000" kern="1200" dirty="0"/>
            <a:t>Oprydning efter brande og omfattende stormskader</a:t>
          </a:r>
        </a:p>
      </dsp:txBody>
      <dsp:txXfrm>
        <a:off x="5566565" y="3666683"/>
        <a:ext cx="1281498" cy="621416"/>
      </dsp:txXfrm>
    </dsp:sp>
    <dsp:sp modelId="{646C98DF-C2F2-473A-A676-471636AAFD95}">
      <dsp:nvSpPr>
        <dsp:cNvPr id="0" name=""/>
        <dsp:cNvSpPr/>
      </dsp:nvSpPr>
      <dsp:spPr>
        <a:xfrm rot="4488611">
          <a:off x="4275508" y="4227052"/>
          <a:ext cx="2015383" cy="19687"/>
        </a:xfrm>
        <a:custGeom>
          <a:avLst/>
          <a:gdLst/>
          <a:ahLst/>
          <a:cxnLst/>
          <a:rect l="0" t="0" r="0" b="0"/>
          <a:pathLst>
            <a:path>
              <a:moveTo>
                <a:pt x="0" y="9843"/>
              </a:moveTo>
              <a:lnTo>
                <a:pt x="2015383" y="984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da-DK" sz="1000" kern="1200"/>
        </a:p>
      </dsp:txBody>
      <dsp:txXfrm>
        <a:off x="5232815" y="4186511"/>
        <a:ext cx="100769" cy="100769"/>
      </dsp:txXfrm>
    </dsp:sp>
    <dsp:sp modelId="{78CA2847-4CC5-428E-8956-B47160D7E0D4}">
      <dsp:nvSpPr>
        <dsp:cNvPr id="0" name=""/>
        <dsp:cNvSpPr/>
      </dsp:nvSpPr>
      <dsp:spPr>
        <a:xfrm>
          <a:off x="5547232" y="4879341"/>
          <a:ext cx="1320164" cy="66008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a-DK" sz="1000" kern="1200" dirty="0"/>
            <a:t>Andet, fx indsamling af prøver og analyse</a:t>
          </a:r>
        </a:p>
      </dsp:txBody>
      <dsp:txXfrm>
        <a:off x="5566565" y="4898674"/>
        <a:ext cx="1281498" cy="621416"/>
      </dsp:txXfrm>
    </dsp:sp>
    <dsp:sp modelId="{6C31979A-B7E9-429C-9F7B-411EDB270058}">
      <dsp:nvSpPr>
        <dsp:cNvPr id="0" name=""/>
        <dsp:cNvSpPr/>
      </dsp:nvSpPr>
      <dsp:spPr>
        <a:xfrm rot="2616158">
          <a:off x="3070353" y="4018228"/>
          <a:ext cx="729231" cy="19687"/>
        </a:xfrm>
        <a:custGeom>
          <a:avLst/>
          <a:gdLst/>
          <a:ahLst/>
          <a:cxnLst/>
          <a:rect l="0" t="0" r="0" b="0"/>
          <a:pathLst>
            <a:path>
              <a:moveTo>
                <a:pt x="0" y="9843"/>
              </a:moveTo>
              <a:lnTo>
                <a:pt x="729231" y="984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da-DK" sz="1000" kern="1200"/>
        </a:p>
      </dsp:txBody>
      <dsp:txXfrm>
        <a:off x="3416738" y="4009841"/>
        <a:ext cx="36461" cy="36461"/>
      </dsp:txXfrm>
    </dsp:sp>
    <dsp:sp modelId="{D61E25B0-17A2-4F94-A6B1-B12B4C241484}">
      <dsp:nvSpPr>
        <dsp:cNvPr id="0" name=""/>
        <dsp:cNvSpPr/>
      </dsp:nvSpPr>
      <dsp:spPr>
        <a:xfrm>
          <a:off x="3699002" y="3949489"/>
          <a:ext cx="1320164" cy="66008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a-DK" sz="1000" kern="1200" dirty="0"/>
            <a:t>Fjernelse af asbestforurenet materiale</a:t>
          </a:r>
        </a:p>
      </dsp:txBody>
      <dsp:txXfrm>
        <a:off x="3718335" y="3968822"/>
        <a:ext cx="1281498" cy="621416"/>
      </dsp:txXfrm>
    </dsp:sp>
    <dsp:sp modelId="{40953D46-8A74-485C-9B9D-8616F9DD0BB5}">
      <dsp:nvSpPr>
        <dsp:cNvPr id="0" name=""/>
        <dsp:cNvSpPr/>
      </dsp:nvSpPr>
      <dsp:spPr>
        <a:xfrm rot="4359900">
          <a:off x="2548827" y="4612662"/>
          <a:ext cx="1772283" cy="19687"/>
        </a:xfrm>
        <a:custGeom>
          <a:avLst/>
          <a:gdLst/>
          <a:ahLst/>
          <a:cxnLst/>
          <a:rect l="0" t="0" r="0" b="0"/>
          <a:pathLst>
            <a:path>
              <a:moveTo>
                <a:pt x="0" y="9843"/>
              </a:moveTo>
              <a:lnTo>
                <a:pt x="1772283" y="984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da-DK" sz="1000" kern="1200"/>
        </a:p>
      </dsp:txBody>
      <dsp:txXfrm>
        <a:off x="3390662" y="4578199"/>
        <a:ext cx="88614" cy="88614"/>
      </dsp:txXfrm>
    </dsp:sp>
    <dsp:sp modelId="{37771E7C-E9D9-4D62-AF46-6C2BA0CB3EDE}">
      <dsp:nvSpPr>
        <dsp:cNvPr id="0" name=""/>
        <dsp:cNvSpPr/>
      </dsp:nvSpPr>
      <dsp:spPr>
        <a:xfrm>
          <a:off x="3699002" y="5138357"/>
          <a:ext cx="1320164" cy="66008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a-DK" sz="1000" kern="1200" dirty="0"/>
            <a:t>Rengøring for asbeststøv</a:t>
          </a:r>
        </a:p>
      </dsp:txBody>
      <dsp:txXfrm>
        <a:off x="3718335" y="5157690"/>
        <a:ext cx="1281498" cy="621416"/>
      </dsp:txXfrm>
    </dsp:sp>
    <dsp:sp modelId="{B6E258D0-BE08-421F-8E29-8BA341012AAF}">
      <dsp:nvSpPr>
        <dsp:cNvPr id="0" name=""/>
        <dsp:cNvSpPr/>
      </dsp:nvSpPr>
      <dsp:spPr>
        <a:xfrm rot="4084760">
          <a:off x="879486" y="4802436"/>
          <a:ext cx="1414503" cy="19687"/>
        </a:xfrm>
        <a:custGeom>
          <a:avLst/>
          <a:gdLst/>
          <a:ahLst/>
          <a:cxnLst/>
          <a:rect l="0" t="0" r="0" b="0"/>
          <a:pathLst>
            <a:path>
              <a:moveTo>
                <a:pt x="0" y="9843"/>
              </a:moveTo>
              <a:lnTo>
                <a:pt x="1414503" y="984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da-DK" sz="1000" kern="1200"/>
        </a:p>
      </dsp:txBody>
      <dsp:txXfrm>
        <a:off x="1551376" y="4776917"/>
        <a:ext cx="70725" cy="70725"/>
      </dsp:txXfrm>
    </dsp:sp>
    <dsp:sp modelId="{A6212165-E103-47CD-AD8A-DD8F65AD9292}">
      <dsp:nvSpPr>
        <dsp:cNvPr id="0" name=""/>
        <dsp:cNvSpPr/>
      </dsp:nvSpPr>
      <dsp:spPr>
        <a:xfrm>
          <a:off x="1850771" y="5138357"/>
          <a:ext cx="1320164" cy="66008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da-DK" sz="1000" kern="1200" dirty="0"/>
            <a:t>Arbejde i øvrigt, hvor der er risiko for udsættelse for asbeststøv</a:t>
          </a:r>
        </a:p>
      </dsp:txBody>
      <dsp:txXfrm>
        <a:off x="1870104" y="5157690"/>
        <a:ext cx="1281498" cy="62141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B3FFB1A-3D03-4CAF-BD83-94BC0DD1D11E}"/>
              </a:ext>
            </a:extLst>
          </p:cNvPr>
          <p:cNvSpPr>
            <a:spLocks noGrp="1"/>
          </p:cNvSpPr>
          <p:nvPr>
            <p:ph type="ftr" sz="quarter" idx="2"/>
          </p:nvPr>
        </p:nvSpPr>
        <p:spPr>
          <a:xfrm>
            <a:off x="0" y="9445170"/>
            <a:ext cx="2949099" cy="498931"/>
          </a:xfrm>
          <a:prstGeom prst="rect">
            <a:avLst/>
          </a:prstGeom>
        </p:spPr>
        <p:txBody>
          <a:bodyPr vert="horz" lIns="91440" tIns="45720" rIns="91440" bIns="45720" rtlCol="0" anchor="b"/>
          <a:lstStyle>
            <a:lvl1pPr algn="l">
              <a:defRPr sz="1200"/>
            </a:lvl1pPr>
          </a:lstStyle>
          <a:p>
            <a:endParaRPr lang="en-GB" sz="1000"/>
          </a:p>
        </p:txBody>
      </p:sp>
      <p:sp>
        <p:nvSpPr>
          <p:cNvPr id="3" name="Header Placeholder 2">
            <a:extLst>
              <a:ext uri="{FF2B5EF4-FFF2-40B4-BE49-F238E27FC236}">
                <a16:creationId xmlns:a16="http://schemas.microsoft.com/office/drawing/2014/main" id="{F78585ED-E09F-4544-9D28-61960CDC78A7}"/>
              </a:ext>
            </a:extLst>
          </p:cNvPr>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200"/>
            </a:lvl1pPr>
          </a:lstStyle>
          <a:p>
            <a:endParaRPr lang="en-GB" sz="1000"/>
          </a:p>
        </p:txBody>
      </p:sp>
      <p:sp>
        <p:nvSpPr>
          <p:cNvPr id="4" name="Date Placeholder 3">
            <a:extLst>
              <a:ext uri="{FF2B5EF4-FFF2-40B4-BE49-F238E27FC236}">
                <a16:creationId xmlns:a16="http://schemas.microsoft.com/office/drawing/2014/main" id="{3D73BD75-AA93-4F77-AAFD-71EBF7C56239}"/>
              </a:ext>
            </a:extLst>
          </p:cNvPr>
          <p:cNvSpPr>
            <a:spLocks noGrp="1"/>
          </p:cNvSpPr>
          <p:nvPr>
            <p:ph type="dt" sz="quarter" idx="1"/>
          </p:nvPr>
        </p:nvSpPr>
        <p:spPr>
          <a:xfrm>
            <a:off x="3854939" y="0"/>
            <a:ext cx="2949099" cy="498932"/>
          </a:xfrm>
          <a:prstGeom prst="rect">
            <a:avLst/>
          </a:prstGeom>
        </p:spPr>
        <p:txBody>
          <a:bodyPr vert="horz" lIns="91440" tIns="45720" rIns="91440" bIns="45720" rtlCol="0"/>
          <a:lstStyle>
            <a:lvl1pPr algn="r">
              <a:defRPr sz="1200"/>
            </a:lvl1pPr>
          </a:lstStyle>
          <a:p>
            <a:fld id="{D410B1E8-F03F-4C86-87B6-E60CA7E1B3B0}" type="datetime1">
              <a:rPr lang="en-GB" sz="1000" smtClean="0"/>
              <a:t>18/02/2025</a:t>
            </a:fld>
            <a:endParaRPr lang="en-GB" sz="1000"/>
          </a:p>
        </p:txBody>
      </p:sp>
      <p:sp>
        <p:nvSpPr>
          <p:cNvPr id="5" name="Slide Number Placeholder 4">
            <a:extLst>
              <a:ext uri="{FF2B5EF4-FFF2-40B4-BE49-F238E27FC236}">
                <a16:creationId xmlns:a16="http://schemas.microsoft.com/office/drawing/2014/main" id="{741FA956-9989-4246-8A28-4D201CBFBA65}"/>
              </a:ext>
            </a:extLst>
          </p:cNvPr>
          <p:cNvSpPr>
            <a:spLocks noGrp="1"/>
          </p:cNvSpPr>
          <p:nvPr>
            <p:ph type="sldNum" sz="quarter" idx="3"/>
          </p:nvPr>
        </p:nvSpPr>
        <p:spPr>
          <a:xfrm>
            <a:off x="3854939" y="9445170"/>
            <a:ext cx="2949099" cy="498931"/>
          </a:xfrm>
          <a:prstGeom prst="rect">
            <a:avLst/>
          </a:prstGeom>
        </p:spPr>
        <p:txBody>
          <a:bodyPr vert="horz" lIns="91440" tIns="45720" rIns="91440" bIns="45720" rtlCol="0" anchor="b"/>
          <a:lstStyle>
            <a:lvl1pPr algn="r">
              <a:defRPr sz="1200"/>
            </a:lvl1pPr>
          </a:lstStyle>
          <a:p>
            <a:fld id="{C871E504-7D2F-4226-9493-8292EE5D077C}" type="slidenum">
              <a:rPr lang="en-GB" sz="1000" smtClean="0"/>
              <a:t>‹nr.›</a:t>
            </a:fld>
            <a:endParaRPr lang="en-GB" sz="1000"/>
          </a:p>
        </p:txBody>
      </p:sp>
    </p:spTree>
    <p:extLst>
      <p:ext uri="{BB962C8B-B14F-4D97-AF65-F5344CB8AC3E}">
        <p14:creationId xmlns:p14="http://schemas.microsoft.com/office/powerpoint/2010/main" val="1394799716"/>
      </p:ext>
    </p:extLst>
  </p:cSld>
  <p:clrMap bg1="lt1" tx1="dk1" bg2="lt2" tx2="dk2" accent1="accent1" accent2="accent2" accent3="accent3" accent4="accent4" accent5="accent5" accent6="accent6" hlink="hlink" folHlink="folHlink"/>
  <p:hf/>
  <p:extLst>
    <p:ext uri="{56416CCD-93CA-4268-BC5B-53C4BB910035}">
      <p15:sldGuideLst xmlns:p15="http://schemas.microsoft.com/office/powerpoint/2012/main">
        <p15:guide id="1" orient="horz" pos="3132" userDrawn="1">
          <p15:clr>
            <a:srgbClr val="F26B43"/>
          </p15:clr>
        </p15:guide>
        <p15:guide id="2" pos="2144"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3F185A3-66D2-4D10-89A9-2033FCB223F8}"/>
              </a:ext>
            </a:extLst>
          </p:cNvPr>
          <p:cNvSpPr>
            <a:spLocks noGrp="1"/>
          </p:cNvSpPr>
          <p:nvPr>
            <p:ph type="ftr" sz="quarter" idx="4"/>
          </p:nvPr>
        </p:nvSpPr>
        <p:spPr>
          <a:xfrm>
            <a:off x="0" y="9445170"/>
            <a:ext cx="2949099" cy="498931"/>
          </a:xfrm>
          <a:prstGeom prst="rect">
            <a:avLst/>
          </a:prstGeom>
        </p:spPr>
        <p:txBody>
          <a:bodyPr vert="horz" lIns="91440" tIns="45720" rIns="91440" bIns="45720" rtlCol="0" anchor="b"/>
          <a:lstStyle>
            <a:lvl1pPr algn="l">
              <a:defRPr sz="1000"/>
            </a:lvl1pPr>
          </a:lstStyle>
          <a:p>
            <a:endParaRPr lang="en-GB"/>
          </a:p>
        </p:txBody>
      </p:sp>
      <p:sp>
        <p:nvSpPr>
          <p:cNvPr id="3" name="Slide Image Placeholder 2">
            <a:extLst>
              <a:ext uri="{FF2B5EF4-FFF2-40B4-BE49-F238E27FC236}">
                <a16:creationId xmlns:a16="http://schemas.microsoft.com/office/drawing/2014/main" id="{C7B05EB1-0120-43C4-9E3F-C19C6476CD70}"/>
              </a:ext>
            </a:extLst>
          </p:cNvPr>
          <p:cNvSpPr>
            <a:spLocks noGrp="1" noRot="1" noChangeAspect="1"/>
          </p:cNvSpPr>
          <p:nvPr>
            <p:ph type="sldImg" idx="2"/>
          </p:nvPr>
        </p:nvSpPr>
        <p:spPr>
          <a:xfrm>
            <a:off x="420688" y="1243013"/>
            <a:ext cx="5964237" cy="3355975"/>
          </a:xfrm>
          <a:prstGeom prst="rect">
            <a:avLst/>
          </a:prstGeom>
          <a:noFill/>
          <a:ln w="12700">
            <a:solidFill>
              <a:prstClr val="black"/>
            </a:solidFill>
          </a:ln>
        </p:spPr>
        <p:txBody>
          <a:bodyPr vert="horz" lIns="91440" tIns="45720" rIns="91440" bIns="45720" rtlCol="0" anchor="ctr"/>
          <a:lstStyle/>
          <a:p>
            <a:endParaRPr lang="en-GB"/>
          </a:p>
        </p:txBody>
      </p:sp>
      <p:sp>
        <p:nvSpPr>
          <p:cNvPr id="4" name="Header Placeholder 3">
            <a:extLst>
              <a:ext uri="{FF2B5EF4-FFF2-40B4-BE49-F238E27FC236}">
                <a16:creationId xmlns:a16="http://schemas.microsoft.com/office/drawing/2014/main" id="{45E5836E-8170-4804-9800-6AE5EBBE422E}"/>
              </a:ext>
            </a:extLst>
          </p:cNvPr>
          <p:cNvSpPr>
            <a:spLocks noGrp="1"/>
          </p:cNvSpPr>
          <p:nvPr>
            <p:ph type="hdr" sz="quarter"/>
          </p:nvPr>
        </p:nvSpPr>
        <p:spPr>
          <a:xfrm>
            <a:off x="0" y="0"/>
            <a:ext cx="2949099" cy="498932"/>
          </a:xfrm>
          <a:prstGeom prst="rect">
            <a:avLst/>
          </a:prstGeom>
        </p:spPr>
        <p:txBody>
          <a:bodyPr vert="horz" lIns="91440" tIns="45720" rIns="91440" bIns="45720" rtlCol="0"/>
          <a:lstStyle>
            <a:lvl1pPr algn="l">
              <a:defRPr sz="1000"/>
            </a:lvl1pPr>
          </a:lstStyle>
          <a:p>
            <a:endParaRPr lang="en-GB"/>
          </a:p>
        </p:txBody>
      </p:sp>
      <p:sp>
        <p:nvSpPr>
          <p:cNvPr id="5" name="Date Placeholder 4">
            <a:extLst>
              <a:ext uri="{FF2B5EF4-FFF2-40B4-BE49-F238E27FC236}">
                <a16:creationId xmlns:a16="http://schemas.microsoft.com/office/drawing/2014/main" id="{D65AB016-25EA-425F-9A59-14BC385A1D1B}"/>
              </a:ext>
            </a:extLst>
          </p:cNvPr>
          <p:cNvSpPr>
            <a:spLocks noGrp="1"/>
          </p:cNvSpPr>
          <p:nvPr>
            <p:ph type="dt" idx="1"/>
          </p:nvPr>
        </p:nvSpPr>
        <p:spPr>
          <a:xfrm>
            <a:off x="3854939" y="0"/>
            <a:ext cx="2949099" cy="498932"/>
          </a:xfrm>
          <a:prstGeom prst="rect">
            <a:avLst/>
          </a:prstGeom>
        </p:spPr>
        <p:txBody>
          <a:bodyPr vert="horz" lIns="91440" tIns="45720" rIns="91440" bIns="45720" rtlCol="0"/>
          <a:lstStyle>
            <a:lvl1pPr algn="r">
              <a:defRPr sz="1000"/>
            </a:lvl1pPr>
          </a:lstStyle>
          <a:p>
            <a:fld id="{57F3F9BA-6950-45E6-9538-66D0C5B7F4B1}" type="datetime1">
              <a:rPr lang="en-GB" smtClean="0"/>
              <a:t>18/02/2025</a:t>
            </a:fld>
            <a:endParaRPr lang="en-GB"/>
          </a:p>
        </p:txBody>
      </p:sp>
      <p:sp>
        <p:nvSpPr>
          <p:cNvPr id="6" name="Notes Placeholder 5">
            <a:extLst>
              <a:ext uri="{FF2B5EF4-FFF2-40B4-BE49-F238E27FC236}">
                <a16:creationId xmlns:a16="http://schemas.microsoft.com/office/drawing/2014/main" id="{B41D9AB7-224F-42A1-8469-C71F2146F39F}"/>
              </a:ext>
            </a:extLst>
          </p:cNvPr>
          <p:cNvSpPr>
            <a:spLocks noGrp="1"/>
          </p:cNvSpPr>
          <p:nvPr>
            <p:ph type="body" sz="quarter" idx="3"/>
          </p:nvPr>
        </p:nvSpPr>
        <p:spPr>
          <a:xfrm>
            <a:off x="680562" y="4785598"/>
            <a:ext cx="5444490" cy="3915489"/>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6">
            <a:extLst>
              <a:ext uri="{FF2B5EF4-FFF2-40B4-BE49-F238E27FC236}">
                <a16:creationId xmlns:a16="http://schemas.microsoft.com/office/drawing/2014/main" id="{BDC28F7B-22D6-4FFA-899B-97B397D45F8B}"/>
              </a:ext>
            </a:extLst>
          </p:cNvPr>
          <p:cNvSpPr>
            <a:spLocks noGrp="1"/>
          </p:cNvSpPr>
          <p:nvPr>
            <p:ph type="sldNum" sz="quarter" idx="5"/>
          </p:nvPr>
        </p:nvSpPr>
        <p:spPr>
          <a:xfrm>
            <a:off x="3854939" y="9445170"/>
            <a:ext cx="2949099" cy="498931"/>
          </a:xfrm>
          <a:prstGeom prst="rect">
            <a:avLst/>
          </a:prstGeom>
        </p:spPr>
        <p:txBody>
          <a:bodyPr vert="horz" lIns="91440" tIns="45720" rIns="91440" bIns="45720" rtlCol="0" anchor="b"/>
          <a:lstStyle>
            <a:lvl1pPr algn="r">
              <a:defRPr sz="1000"/>
            </a:lvl1pPr>
          </a:lstStyle>
          <a:p>
            <a:fld id="{A74A5A2F-ECD0-4A51-A9E7-D8DA645BD5CD}" type="slidenum">
              <a:rPr lang="en-GB" smtClean="0"/>
              <a:pPr/>
              <a:t>‹nr.›</a:t>
            </a:fld>
            <a:endParaRPr lang="en-GB"/>
          </a:p>
        </p:txBody>
      </p:sp>
    </p:spTree>
    <p:extLst>
      <p:ext uri="{BB962C8B-B14F-4D97-AF65-F5344CB8AC3E}">
        <p14:creationId xmlns:p14="http://schemas.microsoft.com/office/powerpoint/2010/main" val="120060114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3132" userDrawn="1">
          <p15:clr>
            <a:srgbClr val="F26B43"/>
          </p15:clr>
        </p15:guide>
        <p15:guide id="2" pos="2144"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idefod 3"/>
          <p:cNvSpPr>
            <a:spLocks noGrp="1"/>
          </p:cNvSpPr>
          <p:nvPr>
            <p:ph type="ftr" sz="quarter" idx="10"/>
          </p:nvPr>
        </p:nvSpPr>
        <p:spPr/>
        <p:txBody>
          <a:bodyPr/>
          <a:lstStyle/>
          <a:p>
            <a:endParaRPr lang="en-GB" dirty="0"/>
          </a:p>
        </p:txBody>
      </p:sp>
      <p:sp>
        <p:nvSpPr>
          <p:cNvPr id="5" name="Pladsholder til sidehoved 4"/>
          <p:cNvSpPr>
            <a:spLocks noGrp="1"/>
          </p:cNvSpPr>
          <p:nvPr>
            <p:ph type="hdr" sz="quarter" idx="11"/>
          </p:nvPr>
        </p:nvSpPr>
        <p:spPr/>
        <p:txBody>
          <a:bodyPr/>
          <a:lstStyle/>
          <a:p>
            <a:endParaRPr lang="en-GB" dirty="0"/>
          </a:p>
        </p:txBody>
      </p:sp>
      <p:sp>
        <p:nvSpPr>
          <p:cNvPr id="6" name="Pladsholder til dato 5"/>
          <p:cNvSpPr>
            <a:spLocks noGrp="1"/>
          </p:cNvSpPr>
          <p:nvPr>
            <p:ph type="dt" idx="12"/>
          </p:nvPr>
        </p:nvSpPr>
        <p:spPr/>
        <p:txBody>
          <a:bodyPr/>
          <a:lstStyle/>
          <a:p>
            <a:fld id="{57F3F9BA-6950-45E6-9538-66D0C5B7F4B1}" type="datetime1">
              <a:rPr lang="en-GB" smtClean="0"/>
              <a:t>18/02/2025</a:t>
            </a:fld>
            <a:endParaRPr lang="en-GB" dirty="0"/>
          </a:p>
        </p:txBody>
      </p:sp>
      <p:sp>
        <p:nvSpPr>
          <p:cNvPr id="7" name="Pladsholder til slidenummer 6"/>
          <p:cNvSpPr>
            <a:spLocks noGrp="1"/>
          </p:cNvSpPr>
          <p:nvPr>
            <p:ph type="sldNum" sz="quarter" idx="13"/>
          </p:nvPr>
        </p:nvSpPr>
        <p:spPr/>
        <p:txBody>
          <a:bodyPr/>
          <a:lstStyle/>
          <a:p>
            <a:fld id="{A74A5A2F-ECD0-4A51-A9E7-D8DA645BD5CD}" type="slidenum">
              <a:rPr lang="en-GB" smtClean="0"/>
              <a:pPr/>
              <a:t>2</a:t>
            </a:fld>
            <a:endParaRPr lang="en-GB" dirty="0"/>
          </a:p>
        </p:txBody>
      </p:sp>
    </p:spTree>
    <p:extLst>
      <p:ext uri="{BB962C8B-B14F-4D97-AF65-F5344CB8AC3E}">
        <p14:creationId xmlns:p14="http://schemas.microsoft.com/office/powerpoint/2010/main" val="85052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g"/></Relationships>
</file>

<file path=ppt/slideLayouts/_rels/slideLayout29.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Master" Target="../slideMasters/slideMaster1.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 Id="rId9" Type="http://schemas.openxmlformats.org/officeDocument/2006/relationships/image" Target="../media/image20.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p:spTree>
      <p:nvGrpSpPr>
        <p:cNvPr id="1" name=""/>
        <p:cNvGrpSpPr/>
        <p:nvPr/>
      </p:nvGrpSpPr>
      <p:grpSpPr>
        <a:xfrm>
          <a:off x="0" y="0"/>
          <a:ext cx="0" cy="0"/>
          <a:chOff x="0" y="0"/>
          <a:chExt cx="0" cy="0"/>
        </a:xfrm>
      </p:grpSpPr>
      <p:sp>
        <p:nvSpPr>
          <p:cNvPr id="7" name="Date Placeholder 6" hidden="1">
            <a:extLst>
              <a:ext uri="{FF2B5EF4-FFF2-40B4-BE49-F238E27FC236}">
                <a16:creationId xmlns:a16="http://schemas.microsoft.com/office/drawing/2014/main" id="{FAC78685-2AE8-4790-9E15-2028753F5FF4}"/>
              </a:ext>
            </a:extLst>
          </p:cNvPr>
          <p:cNvSpPr>
            <a:spLocks noGrp="1"/>
          </p:cNvSpPr>
          <p:nvPr>
            <p:ph type="dt" sz="half" idx="15"/>
          </p:nvPr>
        </p:nvSpPr>
        <p:spPr>
          <a:xfrm>
            <a:off x="0" y="6858000"/>
            <a:ext cx="0" cy="0"/>
          </a:xfrm>
        </p:spPr>
        <p:txBody>
          <a:bodyPr/>
          <a:lstStyle>
            <a:lvl1pPr>
              <a:defRPr sz="100">
                <a:noFill/>
              </a:defRPr>
            </a:lvl1pPr>
          </a:lstStyle>
          <a:p>
            <a:fld id="{5BA91CFC-511F-4994-A5F6-33D9C764742D}" type="datetime2">
              <a:rPr lang="da-DK" smtClean="0"/>
              <a:t>18. februar 2025</a:t>
            </a:fld>
            <a:endParaRPr lang="da-DK" dirty="0"/>
          </a:p>
        </p:txBody>
      </p:sp>
      <p:sp>
        <p:nvSpPr>
          <p:cNvPr id="8" name="Footer Placeholder 8" hidden="1">
            <a:extLst>
              <a:ext uri="{FF2B5EF4-FFF2-40B4-BE49-F238E27FC236}">
                <a16:creationId xmlns:a16="http://schemas.microsoft.com/office/drawing/2014/main" id="{B6981A3E-B3C5-4F78-81B7-270B06EFC912}"/>
              </a:ext>
            </a:extLst>
          </p:cNvPr>
          <p:cNvSpPr>
            <a:spLocks noGrp="1"/>
          </p:cNvSpPr>
          <p:nvPr>
            <p:ph type="ftr" sz="quarter" idx="16"/>
          </p:nvPr>
        </p:nvSpPr>
        <p:spPr>
          <a:xfrm>
            <a:off x="0" y="6858000"/>
            <a:ext cx="0" cy="0"/>
          </a:xfrm>
        </p:spPr>
        <p:txBody>
          <a:bodyPr/>
          <a:lstStyle>
            <a:lvl1pPr>
              <a:defRPr sz="100">
                <a:noFill/>
              </a:defRPr>
            </a:lvl1pPr>
          </a:lstStyle>
          <a:p>
            <a:endParaRPr lang="da-DK" dirty="0"/>
          </a:p>
        </p:txBody>
      </p:sp>
      <p:sp>
        <p:nvSpPr>
          <p:cNvPr id="9" name="Slide Number Placeholder 10" hidden="1">
            <a:extLst>
              <a:ext uri="{FF2B5EF4-FFF2-40B4-BE49-F238E27FC236}">
                <a16:creationId xmlns:a16="http://schemas.microsoft.com/office/drawing/2014/main" id="{8735CF21-6327-43B3-A6B4-E856B24D6FD7}"/>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2" name="Title 1"/>
          <p:cNvSpPr>
            <a:spLocks noGrp="1"/>
          </p:cNvSpPr>
          <p:nvPr>
            <p:ph type="ctrTitle" hasCustomPrompt="1"/>
          </p:nvPr>
        </p:nvSpPr>
        <p:spPr>
          <a:xfrm>
            <a:off x="812799" y="2031999"/>
            <a:ext cx="7315201" cy="1886400"/>
          </a:xfrm>
        </p:spPr>
        <p:txBody>
          <a:bodyPr anchor="t" anchorCtr="0"/>
          <a:lstStyle>
            <a:lvl1pPr algn="l">
              <a:defRPr sz="4200"/>
            </a:lvl1pPr>
          </a:lstStyle>
          <a:p>
            <a:r>
              <a:rPr lang="da-DK" dirty="0"/>
              <a:t>Klik for at tilføje titel.</a:t>
            </a:r>
            <a:br>
              <a:rPr lang="da-DK" dirty="0"/>
            </a:br>
            <a:r>
              <a:rPr lang="da-DK" dirty="0"/>
              <a:t>OBS: Teksten må IKKE gå ind over kronen</a:t>
            </a:r>
          </a:p>
        </p:txBody>
      </p:sp>
      <p:sp>
        <p:nvSpPr>
          <p:cNvPr id="3" name="Subtitle 2"/>
          <p:cNvSpPr>
            <a:spLocks noGrp="1"/>
          </p:cNvSpPr>
          <p:nvPr>
            <p:ph type="subTitle" idx="1" hasCustomPrompt="1"/>
          </p:nvPr>
        </p:nvSpPr>
        <p:spPr>
          <a:xfrm>
            <a:off x="812799" y="3918399"/>
            <a:ext cx="7315201" cy="552001"/>
          </a:xfrm>
        </p:spPr>
        <p:txBody>
          <a:bodyPr/>
          <a:lstStyle>
            <a:lvl1pPr marL="0" indent="0" algn="l">
              <a:lnSpc>
                <a:spcPct val="80000"/>
              </a:lnSpc>
              <a:spcBef>
                <a:spcPts val="600"/>
              </a:spcBef>
              <a:spcAft>
                <a:spcPts val="600"/>
              </a:spcAft>
              <a:buFont typeface="Arial" panose="020B0604020202020204" pitchFamily="34" charset="0"/>
              <a:buChar char="​"/>
              <a:defRPr sz="1600" b="0"/>
            </a:lvl1pPr>
            <a:lvl2pPr marL="0" indent="0" algn="l">
              <a:lnSpc>
                <a:spcPct val="80000"/>
              </a:lnSpc>
              <a:spcBef>
                <a:spcPts val="600"/>
              </a:spcBef>
              <a:spcAft>
                <a:spcPts val="600"/>
              </a:spcAft>
              <a:buFont typeface="Arial" panose="020B0604020202020204" pitchFamily="34" charset="0"/>
              <a:buChar char="​"/>
              <a:defRPr sz="1200" b="0"/>
            </a:lvl2pPr>
            <a:lvl3pPr marL="0" indent="0" algn="l">
              <a:lnSpc>
                <a:spcPct val="80000"/>
              </a:lnSpc>
              <a:spcBef>
                <a:spcPts val="600"/>
              </a:spcBef>
              <a:spcAft>
                <a:spcPts val="600"/>
              </a:spcAft>
              <a:buFont typeface="Arial" panose="020B0604020202020204" pitchFamily="34" charset="0"/>
              <a:buChar char="​"/>
              <a:defRPr sz="1200" b="0"/>
            </a:lvl3pPr>
            <a:lvl4pPr marL="0" indent="0" algn="l">
              <a:lnSpc>
                <a:spcPct val="80000"/>
              </a:lnSpc>
              <a:spcBef>
                <a:spcPts val="600"/>
              </a:spcBef>
              <a:spcAft>
                <a:spcPts val="600"/>
              </a:spcAft>
              <a:buFont typeface="Arial" panose="020B0604020202020204" pitchFamily="34" charset="0"/>
              <a:buChar char="​"/>
              <a:defRPr sz="1200" b="0"/>
            </a:lvl4pPr>
            <a:lvl5pPr marL="0" indent="0" algn="l">
              <a:lnSpc>
                <a:spcPct val="80000"/>
              </a:lnSpc>
              <a:spcBef>
                <a:spcPts val="600"/>
              </a:spcBef>
              <a:spcAft>
                <a:spcPts val="600"/>
              </a:spcAft>
              <a:buFont typeface="Arial" panose="020B0604020202020204" pitchFamily="34" charset="0"/>
              <a:buChar char="​"/>
              <a:defRPr sz="1200" b="0"/>
            </a:lvl5pPr>
            <a:lvl6pPr marL="0" indent="0" algn="l">
              <a:lnSpc>
                <a:spcPct val="80000"/>
              </a:lnSpc>
              <a:spcBef>
                <a:spcPts val="600"/>
              </a:spcBef>
              <a:spcAft>
                <a:spcPts val="600"/>
              </a:spcAft>
              <a:buFont typeface="Arial" panose="020B0604020202020204" pitchFamily="34" charset="0"/>
              <a:buChar char="​"/>
              <a:defRPr sz="1200" b="0"/>
            </a:lvl6pPr>
            <a:lvl7pPr marL="0" indent="0" algn="l">
              <a:lnSpc>
                <a:spcPct val="80000"/>
              </a:lnSpc>
              <a:spcBef>
                <a:spcPts val="600"/>
              </a:spcBef>
              <a:spcAft>
                <a:spcPts val="600"/>
              </a:spcAft>
              <a:buFont typeface="Arial" panose="020B0604020202020204" pitchFamily="34" charset="0"/>
              <a:buChar char="​"/>
              <a:defRPr sz="1200" b="0"/>
            </a:lvl7pPr>
            <a:lvl8pPr marL="0" indent="0" algn="l">
              <a:lnSpc>
                <a:spcPct val="80000"/>
              </a:lnSpc>
              <a:spcBef>
                <a:spcPts val="600"/>
              </a:spcBef>
              <a:spcAft>
                <a:spcPts val="600"/>
              </a:spcAft>
              <a:buFont typeface="Arial" panose="020B0604020202020204" pitchFamily="34" charset="0"/>
              <a:buChar char="​"/>
              <a:defRPr sz="1200" b="0"/>
            </a:lvl8pPr>
            <a:lvl9pPr marL="0" indent="0" algn="l">
              <a:lnSpc>
                <a:spcPct val="80000"/>
              </a:lnSpc>
              <a:spcBef>
                <a:spcPts val="600"/>
              </a:spcBef>
              <a:spcAft>
                <a:spcPts val="600"/>
              </a:spcAft>
              <a:buFont typeface="Arial" panose="020B0604020202020204" pitchFamily="34" charset="0"/>
              <a:buChar char="​"/>
              <a:defRPr sz="1200" b="0"/>
            </a:lvl9pPr>
          </a:lstStyle>
          <a:p>
            <a:r>
              <a:rPr lang="da-DK" dirty="0"/>
              <a:t>Klik for at tilføje supplerende tekst</a:t>
            </a:r>
          </a:p>
        </p:txBody>
      </p:sp>
      <p:sp>
        <p:nvSpPr>
          <p:cNvPr id="6" name="Pladsholder til tekst 5">
            <a:extLst>
              <a:ext uri="{FF2B5EF4-FFF2-40B4-BE49-F238E27FC236}">
                <a16:creationId xmlns:a16="http://schemas.microsoft.com/office/drawing/2014/main" id="{ACBDA23F-4B36-BC18-26C9-786CB99B1E0C}"/>
              </a:ext>
            </a:extLst>
          </p:cNvPr>
          <p:cNvSpPr>
            <a:spLocks noGrp="1"/>
          </p:cNvSpPr>
          <p:nvPr>
            <p:ph type="body" sz="quarter" idx="18" hasCustomPrompt="1"/>
          </p:nvPr>
        </p:nvSpPr>
        <p:spPr>
          <a:xfrm>
            <a:off x="812800" y="5638800"/>
            <a:ext cx="4064000" cy="406400"/>
          </a:xfrm>
        </p:spPr>
        <p:txBody>
          <a:bodyPr rIns="194400" anchor="b" anchorCtr="0"/>
          <a:lstStyle>
            <a:lvl1pPr marL="0" indent="0">
              <a:lnSpc>
                <a:spcPct val="110000"/>
              </a:lnSpc>
              <a:spcBef>
                <a:spcPts val="600"/>
              </a:spcBef>
              <a:spcAft>
                <a:spcPts val="600"/>
              </a:spcAft>
              <a:buFontTx/>
              <a:buNone/>
              <a:defRPr sz="1200">
                <a:solidFill>
                  <a:schemeClr val="tx1">
                    <a:lumMod val="50000"/>
                    <a:lumOff val="50000"/>
                  </a:schemeClr>
                </a:solidFill>
              </a:defRPr>
            </a:lvl1pPr>
            <a:lvl2pPr marL="0" indent="0">
              <a:lnSpc>
                <a:spcPct val="110000"/>
              </a:lnSpc>
              <a:spcBef>
                <a:spcPts val="600"/>
              </a:spcBef>
              <a:spcAft>
                <a:spcPts val="600"/>
              </a:spcAft>
              <a:buFontTx/>
              <a:buNone/>
              <a:defRPr sz="1200">
                <a:solidFill>
                  <a:schemeClr val="tx1">
                    <a:lumMod val="50000"/>
                    <a:lumOff val="50000"/>
                  </a:schemeClr>
                </a:solidFill>
              </a:defRPr>
            </a:lvl2pPr>
            <a:lvl3pPr marL="0" indent="0">
              <a:lnSpc>
                <a:spcPct val="110000"/>
              </a:lnSpc>
              <a:spcBef>
                <a:spcPts val="600"/>
              </a:spcBef>
              <a:spcAft>
                <a:spcPts val="600"/>
              </a:spcAft>
              <a:buFontTx/>
              <a:buNone/>
              <a:defRPr sz="1200">
                <a:solidFill>
                  <a:schemeClr val="tx1">
                    <a:lumMod val="50000"/>
                    <a:lumOff val="50000"/>
                  </a:schemeClr>
                </a:solidFill>
              </a:defRPr>
            </a:lvl3pPr>
            <a:lvl4pPr marL="0" indent="0">
              <a:lnSpc>
                <a:spcPct val="110000"/>
              </a:lnSpc>
              <a:spcBef>
                <a:spcPts val="600"/>
              </a:spcBef>
              <a:spcAft>
                <a:spcPts val="600"/>
              </a:spcAft>
              <a:buFontTx/>
              <a:buNone/>
              <a:defRPr sz="1200">
                <a:solidFill>
                  <a:schemeClr val="tx1">
                    <a:lumMod val="50000"/>
                    <a:lumOff val="50000"/>
                  </a:schemeClr>
                </a:solidFill>
              </a:defRPr>
            </a:lvl4pPr>
            <a:lvl5pPr marL="0" indent="0">
              <a:lnSpc>
                <a:spcPct val="110000"/>
              </a:lnSpc>
              <a:spcBef>
                <a:spcPts val="600"/>
              </a:spcBef>
              <a:spcAft>
                <a:spcPts val="600"/>
              </a:spcAft>
              <a:buFontTx/>
              <a:buNone/>
              <a:defRPr sz="1200">
                <a:solidFill>
                  <a:schemeClr val="tx1">
                    <a:lumMod val="50000"/>
                    <a:lumOff val="50000"/>
                  </a:schemeClr>
                </a:solidFill>
              </a:defRPr>
            </a:lvl5pPr>
            <a:lvl6pPr marL="0" indent="0">
              <a:lnSpc>
                <a:spcPct val="110000"/>
              </a:lnSpc>
              <a:spcBef>
                <a:spcPts val="600"/>
              </a:spcBef>
              <a:spcAft>
                <a:spcPts val="600"/>
              </a:spcAft>
              <a:buFontTx/>
              <a:buNone/>
              <a:defRPr sz="1200">
                <a:solidFill>
                  <a:schemeClr val="tx1">
                    <a:lumMod val="50000"/>
                    <a:lumOff val="50000"/>
                  </a:schemeClr>
                </a:solidFill>
              </a:defRPr>
            </a:lvl6pPr>
            <a:lvl7pPr marL="0" indent="0">
              <a:lnSpc>
                <a:spcPct val="110000"/>
              </a:lnSpc>
              <a:spcBef>
                <a:spcPts val="600"/>
              </a:spcBef>
              <a:spcAft>
                <a:spcPts val="600"/>
              </a:spcAft>
              <a:buFontTx/>
              <a:buNone/>
              <a:defRPr sz="1200">
                <a:solidFill>
                  <a:schemeClr val="tx1">
                    <a:lumMod val="50000"/>
                    <a:lumOff val="50000"/>
                  </a:schemeClr>
                </a:solidFill>
              </a:defRPr>
            </a:lvl7pPr>
            <a:lvl8pPr marL="0" indent="0">
              <a:lnSpc>
                <a:spcPct val="110000"/>
              </a:lnSpc>
              <a:spcBef>
                <a:spcPts val="600"/>
              </a:spcBef>
              <a:spcAft>
                <a:spcPts val="600"/>
              </a:spcAft>
              <a:buFontTx/>
              <a:buNone/>
              <a:defRPr sz="1200">
                <a:solidFill>
                  <a:schemeClr val="tx1">
                    <a:lumMod val="50000"/>
                    <a:lumOff val="50000"/>
                  </a:schemeClr>
                </a:solidFill>
              </a:defRPr>
            </a:lvl8pPr>
            <a:lvl9pPr marL="0" indent="0">
              <a:lnSpc>
                <a:spcPct val="110000"/>
              </a:lnSpc>
              <a:spcBef>
                <a:spcPts val="600"/>
              </a:spcBef>
              <a:spcAft>
                <a:spcPts val="600"/>
              </a:spcAft>
              <a:buFontTx/>
              <a:buNone/>
              <a:defRPr sz="1200">
                <a:solidFill>
                  <a:schemeClr val="tx1">
                    <a:lumMod val="50000"/>
                    <a:lumOff val="50000"/>
                  </a:schemeClr>
                </a:solidFill>
              </a:defRPr>
            </a:lvl9pPr>
          </a:lstStyle>
          <a:p>
            <a:pPr lvl="0"/>
            <a:r>
              <a:rPr lang="da-DK" dirty="0"/>
              <a:t>Klik for at tilføje fornavn, efternavn, stilling</a:t>
            </a:r>
          </a:p>
        </p:txBody>
      </p:sp>
      <p:sp>
        <p:nvSpPr>
          <p:cNvPr id="10" name="Pladsholder til tekst 7">
            <a:extLst>
              <a:ext uri="{FF2B5EF4-FFF2-40B4-BE49-F238E27FC236}">
                <a16:creationId xmlns:a16="http://schemas.microsoft.com/office/drawing/2014/main" id="{631A29F9-3B42-E161-1FDE-AD4C02667F9A}"/>
              </a:ext>
            </a:extLst>
          </p:cNvPr>
          <p:cNvSpPr>
            <a:spLocks noGrp="1"/>
          </p:cNvSpPr>
          <p:nvPr>
            <p:ph type="body" sz="quarter" idx="19" hasCustomPrompt="1"/>
          </p:nvPr>
        </p:nvSpPr>
        <p:spPr>
          <a:xfrm>
            <a:off x="4876800" y="5638800"/>
            <a:ext cx="3251200" cy="406400"/>
          </a:xfrm>
        </p:spPr>
        <p:txBody>
          <a:bodyPr anchor="b" anchorCtr="0"/>
          <a:lstStyle>
            <a:lvl1pPr marL="0" indent="0">
              <a:lnSpc>
                <a:spcPct val="110000"/>
              </a:lnSpc>
              <a:spcBef>
                <a:spcPts val="600"/>
              </a:spcBef>
              <a:spcAft>
                <a:spcPts val="600"/>
              </a:spcAft>
              <a:buFontTx/>
              <a:buNone/>
              <a:defRPr sz="1200">
                <a:solidFill>
                  <a:schemeClr val="tx1">
                    <a:lumMod val="50000"/>
                    <a:lumOff val="50000"/>
                  </a:schemeClr>
                </a:solidFill>
              </a:defRPr>
            </a:lvl1pPr>
            <a:lvl2pPr marL="0" indent="0">
              <a:lnSpc>
                <a:spcPct val="110000"/>
              </a:lnSpc>
              <a:spcBef>
                <a:spcPts val="600"/>
              </a:spcBef>
              <a:spcAft>
                <a:spcPts val="600"/>
              </a:spcAft>
              <a:buFontTx/>
              <a:buNone/>
              <a:defRPr sz="1200">
                <a:solidFill>
                  <a:schemeClr val="tx1">
                    <a:lumMod val="50000"/>
                    <a:lumOff val="50000"/>
                  </a:schemeClr>
                </a:solidFill>
              </a:defRPr>
            </a:lvl2pPr>
            <a:lvl3pPr marL="0" indent="0">
              <a:lnSpc>
                <a:spcPct val="110000"/>
              </a:lnSpc>
              <a:spcBef>
                <a:spcPts val="600"/>
              </a:spcBef>
              <a:spcAft>
                <a:spcPts val="600"/>
              </a:spcAft>
              <a:buFontTx/>
              <a:buNone/>
              <a:defRPr sz="1200">
                <a:solidFill>
                  <a:schemeClr val="tx1">
                    <a:lumMod val="50000"/>
                    <a:lumOff val="50000"/>
                  </a:schemeClr>
                </a:solidFill>
              </a:defRPr>
            </a:lvl3pPr>
            <a:lvl4pPr marL="0" indent="0">
              <a:lnSpc>
                <a:spcPct val="110000"/>
              </a:lnSpc>
              <a:spcBef>
                <a:spcPts val="600"/>
              </a:spcBef>
              <a:spcAft>
                <a:spcPts val="600"/>
              </a:spcAft>
              <a:buFontTx/>
              <a:buNone/>
              <a:defRPr sz="1200">
                <a:solidFill>
                  <a:schemeClr val="tx1">
                    <a:lumMod val="50000"/>
                    <a:lumOff val="50000"/>
                  </a:schemeClr>
                </a:solidFill>
              </a:defRPr>
            </a:lvl4pPr>
            <a:lvl5pPr marL="0" indent="0">
              <a:lnSpc>
                <a:spcPct val="110000"/>
              </a:lnSpc>
              <a:spcBef>
                <a:spcPts val="600"/>
              </a:spcBef>
              <a:spcAft>
                <a:spcPts val="600"/>
              </a:spcAft>
              <a:buFontTx/>
              <a:buNone/>
              <a:defRPr sz="1200">
                <a:solidFill>
                  <a:schemeClr val="tx1">
                    <a:lumMod val="50000"/>
                    <a:lumOff val="50000"/>
                  </a:schemeClr>
                </a:solidFill>
              </a:defRPr>
            </a:lvl5pPr>
            <a:lvl6pPr marL="0" indent="0">
              <a:lnSpc>
                <a:spcPct val="110000"/>
              </a:lnSpc>
              <a:spcBef>
                <a:spcPts val="600"/>
              </a:spcBef>
              <a:spcAft>
                <a:spcPts val="600"/>
              </a:spcAft>
              <a:buFontTx/>
              <a:buNone/>
              <a:defRPr sz="1200">
                <a:solidFill>
                  <a:schemeClr val="tx1">
                    <a:lumMod val="50000"/>
                    <a:lumOff val="50000"/>
                  </a:schemeClr>
                </a:solidFill>
              </a:defRPr>
            </a:lvl6pPr>
            <a:lvl7pPr marL="0" indent="0">
              <a:lnSpc>
                <a:spcPct val="110000"/>
              </a:lnSpc>
              <a:spcBef>
                <a:spcPts val="600"/>
              </a:spcBef>
              <a:spcAft>
                <a:spcPts val="600"/>
              </a:spcAft>
              <a:buFontTx/>
              <a:buNone/>
              <a:defRPr sz="1200">
                <a:solidFill>
                  <a:schemeClr val="tx1">
                    <a:lumMod val="50000"/>
                    <a:lumOff val="50000"/>
                  </a:schemeClr>
                </a:solidFill>
              </a:defRPr>
            </a:lvl7pPr>
            <a:lvl8pPr marL="0" indent="0">
              <a:lnSpc>
                <a:spcPct val="110000"/>
              </a:lnSpc>
              <a:spcBef>
                <a:spcPts val="600"/>
              </a:spcBef>
              <a:spcAft>
                <a:spcPts val="600"/>
              </a:spcAft>
              <a:buFontTx/>
              <a:buNone/>
              <a:defRPr sz="1200">
                <a:solidFill>
                  <a:schemeClr val="tx1">
                    <a:lumMod val="50000"/>
                    <a:lumOff val="50000"/>
                  </a:schemeClr>
                </a:solidFill>
              </a:defRPr>
            </a:lvl8pPr>
            <a:lvl9pPr marL="0" indent="0">
              <a:lnSpc>
                <a:spcPct val="110000"/>
              </a:lnSpc>
              <a:spcBef>
                <a:spcPts val="600"/>
              </a:spcBef>
              <a:spcAft>
                <a:spcPts val="600"/>
              </a:spcAft>
              <a:buFontTx/>
              <a:buNone/>
              <a:defRPr sz="1200">
                <a:solidFill>
                  <a:schemeClr val="tx1">
                    <a:lumMod val="50000"/>
                    <a:lumOff val="50000"/>
                  </a:schemeClr>
                </a:solidFill>
              </a:defRPr>
            </a:lvl9pPr>
          </a:lstStyle>
          <a:p>
            <a:pPr lvl="0"/>
            <a:r>
              <a:rPr lang="da-DK" dirty="0"/>
              <a:t>Klik for at tilføje dato, fx: ”1. januar 2023”</a:t>
            </a:r>
          </a:p>
        </p:txBody>
      </p:sp>
      <p:pic>
        <p:nvPicPr>
          <p:cNvPr id="5" name="Graphic 13">
            <a:extLst>
              <a:ext uri="{FF2B5EF4-FFF2-40B4-BE49-F238E27FC236}">
                <a16:creationId xmlns:a16="http://schemas.microsoft.com/office/drawing/2014/main" id="{957CC80D-E46F-0D46-5C71-201D8FAA24A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8000" y="2740444"/>
            <a:ext cx="3251200" cy="2898356"/>
          </a:xfrm>
          <a:prstGeom prst="rect">
            <a:avLst/>
          </a:prstGeom>
        </p:spPr>
      </p:pic>
      <p:pic>
        <p:nvPicPr>
          <p:cNvPr id="11" name="Logo RGB">
            <a:extLst>
              <a:ext uri="{FF2B5EF4-FFF2-40B4-BE49-F238E27FC236}">
                <a16:creationId xmlns:a16="http://schemas.microsoft.com/office/drawing/2014/main" id="{287E8F7C-4795-40D6-B3CC-40BDD6BCB72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20572" y="406400"/>
            <a:ext cx="1530745" cy="806400"/>
          </a:xfrm>
          <a:prstGeom prst="rect">
            <a:avLst/>
          </a:prstGeom>
        </p:spPr>
      </p:pic>
    </p:spTree>
    <p:extLst>
      <p:ext uri="{BB962C8B-B14F-4D97-AF65-F5344CB8AC3E}">
        <p14:creationId xmlns:p14="http://schemas.microsoft.com/office/powerpoint/2010/main" val="270691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o indhold C">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5A1F2D-F0D9-D704-6D47-D5BA413A712B}"/>
              </a:ext>
            </a:extLst>
          </p:cNvPr>
          <p:cNvSpPr/>
          <p:nvPr userDrawn="1"/>
        </p:nvSpPr>
        <p:spPr>
          <a:xfrm>
            <a:off x="406400" y="0"/>
            <a:ext cx="11379200" cy="60452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2" name="Title 1">
            <a:extLst>
              <a:ext uri="{FF2B5EF4-FFF2-40B4-BE49-F238E27FC236}">
                <a16:creationId xmlns:a16="http://schemas.microsoft.com/office/drawing/2014/main" id="{D9F50754-C2CE-4CB8-A5E2-AD2A724C0A6F}"/>
              </a:ext>
            </a:extLst>
          </p:cNvPr>
          <p:cNvSpPr>
            <a:spLocks noGrp="1"/>
          </p:cNvSpPr>
          <p:nvPr>
            <p:ph type="title" hasCustomPrompt="1"/>
          </p:nvPr>
        </p:nvSpPr>
        <p:spPr/>
        <p:txBody>
          <a:bodyPr/>
          <a:lstStyle/>
          <a:p>
            <a:r>
              <a:rPr lang="da-DK" dirty="0"/>
              <a:t>Klik for at tilføje titel</a:t>
            </a:r>
          </a:p>
        </p:txBody>
      </p:sp>
      <p:sp>
        <p:nvSpPr>
          <p:cNvPr id="3" name="Content Placeholder 2"/>
          <p:cNvSpPr>
            <a:spLocks noGrp="1"/>
          </p:cNvSpPr>
          <p:nvPr>
            <p:ph idx="1" hasCustomPrompt="1"/>
          </p:nvPr>
        </p:nvSpPr>
        <p:spPr>
          <a:xfrm>
            <a:off x="812799" y="2032000"/>
            <a:ext cx="4876801" cy="3606800"/>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vl6pPr>
              <a:defRPr>
                <a:solidFill>
                  <a:schemeClr val="accent1"/>
                </a:solidFill>
              </a:defRPr>
            </a:lvl6pPr>
            <a:lvl7pPr>
              <a:defRPr>
                <a:solidFill>
                  <a:schemeClr val="accent1"/>
                </a:solidFill>
              </a:defRPr>
            </a:lvl7pPr>
            <a:lvl8pPr>
              <a:defRPr>
                <a:solidFill>
                  <a:schemeClr val="accent1"/>
                </a:solidFill>
              </a:defRPr>
            </a:lvl8pPr>
            <a:lvl9pPr>
              <a:defRPr>
                <a:solidFill>
                  <a:schemeClr val="accent1"/>
                </a:solidFill>
              </a:defRPr>
            </a:lvl9pPr>
          </a:lstStyle>
          <a:p>
            <a:pPr lvl="0"/>
            <a:r>
              <a:rPr lang="da-DK" noProof="0" dirty="0"/>
              <a:t>Klik for at tilføje tekst.                                              Klik på Forøg listeniveau for at se næste tekstformat.                          Klik på Formindsk listeniveau for at se foregående tekstformat.                                                           Brug ikke tekstfeltet til billeder. Brug det gerne til figurer/grafer og tabeller. Teksten skal være blå, når der er en baggrundsfarve.</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p:txBody>
      </p:sp>
      <p:sp>
        <p:nvSpPr>
          <p:cNvPr id="7" name="Content Placeholder 3">
            <a:extLst>
              <a:ext uri="{FF2B5EF4-FFF2-40B4-BE49-F238E27FC236}">
                <a16:creationId xmlns:a16="http://schemas.microsoft.com/office/drawing/2014/main" id="{17CE2ECF-AF40-4809-BD16-DFC59D53926E}"/>
              </a:ext>
            </a:extLst>
          </p:cNvPr>
          <p:cNvSpPr>
            <a:spLocks noGrp="1"/>
          </p:cNvSpPr>
          <p:nvPr>
            <p:ph sz="half" idx="2" hasCustomPrompt="1"/>
          </p:nvPr>
        </p:nvSpPr>
        <p:spPr>
          <a:xfrm>
            <a:off x="6502400" y="2032000"/>
            <a:ext cx="4876800" cy="3606800"/>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vl6pPr>
              <a:defRPr>
                <a:solidFill>
                  <a:schemeClr val="accent1"/>
                </a:solidFill>
              </a:defRPr>
            </a:lvl6pPr>
            <a:lvl7pPr>
              <a:defRPr>
                <a:solidFill>
                  <a:schemeClr val="accent1"/>
                </a:solidFill>
              </a:defRPr>
            </a:lvl7pPr>
            <a:lvl8pPr>
              <a:defRPr>
                <a:solidFill>
                  <a:schemeClr val="accent1"/>
                </a:solidFill>
              </a:defRPr>
            </a:lvl8pPr>
            <a:lvl9pPr>
              <a:defRPr>
                <a:solidFill>
                  <a:schemeClr val="accent1"/>
                </a:solidFill>
              </a:defRPr>
            </a:lvl9pPr>
          </a:lstStyle>
          <a:p>
            <a:pPr lvl="0"/>
            <a:r>
              <a:rPr lang="da-DK" noProof="0" dirty="0"/>
              <a:t>Klik for at tilføje tekst.                                              Klik på Forøg listeniveau for at se næste tekstformat.                          Klik på Formindsk listeniveau for at se foregående tekstformat.                                                           Brug ikke tekstfeltet til billeder. Brug det gerne til figurer/grafer og tabeller. Teksten skal være blå, når der er en baggrundsfarve.</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p:txBody>
      </p:sp>
      <p:sp>
        <p:nvSpPr>
          <p:cNvPr id="4" name="Date Placeholder 3" hidden="1">
            <a:extLst>
              <a:ext uri="{FF2B5EF4-FFF2-40B4-BE49-F238E27FC236}">
                <a16:creationId xmlns:a16="http://schemas.microsoft.com/office/drawing/2014/main" id="{6FEB6DD9-734A-4FA8-A1CB-C1C36D645FB6}"/>
              </a:ext>
            </a:extLst>
          </p:cNvPr>
          <p:cNvSpPr>
            <a:spLocks noGrp="1"/>
          </p:cNvSpPr>
          <p:nvPr>
            <p:ph type="dt" sz="half" idx="10"/>
          </p:nvPr>
        </p:nvSpPr>
        <p:spPr/>
        <p:txBody>
          <a:bodyPr/>
          <a:lstStyle/>
          <a:p>
            <a:fld id="{AC6760AB-EE36-4734-9582-F16B96D5B50D}" type="datetime2">
              <a:rPr lang="da-DK" smtClean="0"/>
              <a:t>18. februar 2025</a:t>
            </a:fld>
            <a:endParaRPr lang="da-DK" dirty="0"/>
          </a:p>
        </p:txBody>
      </p:sp>
      <p:sp>
        <p:nvSpPr>
          <p:cNvPr id="5" name="Footer Placeholder 4" hidden="1">
            <a:extLst>
              <a:ext uri="{FF2B5EF4-FFF2-40B4-BE49-F238E27FC236}">
                <a16:creationId xmlns:a16="http://schemas.microsoft.com/office/drawing/2014/main" id="{DAD15D48-4ED7-45AA-998F-4E4EAC08EE61}"/>
              </a:ext>
            </a:extLst>
          </p:cNvPr>
          <p:cNvSpPr>
            <a:spLocks noGrp="1"/>
          </p:cNvSpPr>
          <p:nvPr>
            <p:ph type="ftr" sz="quarter" idx="11"/>
          </p:nvPr>
        </p:nvSpPr>
        <p:spPr/>
        <p:txBody>
          <a:bodyPr/>
          <a:lstStyle/>
          <a:p>
            <a:endParaRPr lang="da-DK" dirty="0"/>
          </a:p>
        </p:txBody>
      </p:sp>
      <p:sp>
        <p:nvSpPr>
          <p:cNvPr id="6" name="Slide Number Placeholder 5">
            <a:extLst>
              <a:ext uri="{FF2B5EF4-FFF2-40B4-BE49-F238E27FC236}">
                <a16:creationId xmlns:a16="http://schemas.microsoft.com/office/drawing/2014/main" id="{6FF0DB9D-F098-4650-9BA3-F7CF306A2AB6}"/>
              </a:ext>
            </a:extLst>
          </p:cNvPr>
          <p:cNvSpPr>
            <a:spLocks noGrp="1"/>
          </p:cNvSpPr>
          <p:nvPr>
            <p:ph type="sldNum" sz="quarter" idx="12"/>
          </p:nvPr>
        </p:nvSpPr>
        <p:spPr/>
        <p:txBody>
          <a:body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1641642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kst og billede 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A5C4F-775E-45A2-B63C-ADF11C1579F9}"/>
              </a:ext>
            </a:extLst>
          </p:cNvPr>
          <p:cNvSpPr>
            <a:spLocks noGrp="1"/>
          </p:cNvSpPr>
          <p:nvPr>
            <p:ph type="title" hasCustomPrompt="1"/>
          </p:nvPr>
        </p:nvSpPr>
        <p:spPr>
          <a:xfrm>
            <a:off x="812800" y="812800"/>
            <a:ext cx="4876800" cy="1219200"/>
          </a:xfrm>
        </p:spPr>
        <p:txBody>
          <a:bodyPr/>
          <a:lstStyle/>
          <a:p>
            <a:r>
              <a:rPr lang="da-DK" dirty="0"/>
              <a:t>Klik for at tilføje titel</a:t>
            </a:r>
          </a:p>
        </p:txBody>
      </p:sp>
      <p:sp>
        <p:nvSpPr>
          <p:cNvPr id="3" name="Content Placeholder 2"/>
          <p:cNvSpPr>
            <a:spLocks noGrp="1"/>
          </p:cNvSpPr>
          <p:nvPr>
            <p:ph idx="1" hasCustomPrompt="1"/>
          </p:nvPr>
        </p:nvSpPr>
        <p:spPr>
          <a:xfrm>
            <a:off x="812800" y="2031999"/>
            <a:ext cx="4876800" cy="3606801"/>
          </a:xfrm>
        </p:spPr>
        <p:txBody>
          <a:bodyPr/>
          <a:lstStyle>
            <a:lvl1pPr>
              <a:defRPr/>
            </a:lvl1pPr>
          </a:lstStyle>
          <a:p>
            <a:pPr lvl="0"/>
            <a:r>
              <a:rPr lang="da-DK" noProof="0" dirty="0"/>
              <a:t>Klik for at tilføje tekst.                                             Klik på Forøg listeniveau for at se næste tekstformat.    Klik på Formindsk listeniveau for at se foregående tekstformat.                                                              Brug ikke tekstfeltet til billeder. Brug det gerne til figurer/grafer og tabeller. Brug sort tekst på hvid baggrund – undtagelse er overskrifter, som altid er blå.</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a:p>
            <a:pPr lvl="5"/>
            <a:r>
              <a:rPr lang="da-DK" noProof="0" dirty="0"/>
              <a:t>6</a:t>
            </a:r>
          </a:p>
        </p:txBody>
      </p:sp>
      <p:sp>
        <p:nvSpPr>
          <p:cNvPr id="7" name="Picture Placeholder 3">
            <a:extLst>
              <a:ext uri="{FF2B5EF4-FFF2-40B4-BE49-F238E27FC236}">
                <a16:creationId xmlns:a16="http://schemas.microsoft.com/office/drawing/2014/main" id="{C3740E63-FE5A-40EF-8F52-2CDC77D09BCF}"/>
              </a:ext>
            </a:extLst>
          </p:cNvPr>
          <p:cNvSpPr>
            <a:spLocks noGrp="1"/>
          </p:cNvSpPr>
          <p:nvPr>
            <p:ph type="pic" sz="quarter" idx="14" hasCustomPrompt="1"/>
          </p:nvPr>
        </p:nvSpPr>
        <p:spPr>
          <a:xfrm>
            <a:off x="6313599" y="0"/>
            <a:ext cx="5472000" cy="6045200"/>
          </a:xfrm>
          <a:solidFill>
            <a:srgbClr val="F3F2F1"/>
          </a:solidFill>
        </p:spPr>
        <p:txBody>
          <a:bodyPr tIns="648000" anchor="ctr" anchorCtr="0"/>
          <a:lstStyle>
            <a:lvl1pPr marL="0" indent="0" algn="ctr">
              <a:buNone/>
              <a:defRPr sz="1600">
                <a:solidFill>
                  <a:schemeClr val="accent1"/>
                </a:solidFill>
              </a:defRPr>
            </a:lvl1pPr>
          </a:lstStyle>
          <a:p>
            <a:r>
              <a:rPr lang="da-DK" noProof="0" dirty="0"/>
              <a:t>Klik for at indsætte billede</a:t>
            </a:r>
          </a:p>
        </p:txBody>
      </p:sp>
      <p:sp>
        <p:nvSpPr>
          <p:cNvPr id="4" name="Date Placeholder 3" hidden="1">
            <a:extLst>
              <a:ext uri="{FF2B5EF4-FFF2-40B4-BE49-F238E27FC236}">
                <a16:creationId xmlns:a16="http://schemas.microsoft.com/office/drawing/2014/main" id="{47D81528-A8E0-4F11-BFDD-8C1DD7BEA6B7}"/>
              </a:ext>
            </a:extLst>
          </p:cNvPr>
          <p:cNvSpPr>
            <a:spLocks noGrp="1"/>
          </p:cNvSpPr>
          <p:nvPr>
            <p:ph type="dt" sz="half" idx="15"/>
          </p:nvPr>
        </p:nvSpPr>
        <p:spPr/>
        <p:txBody>
          <a:bodyPr/>
          <a:lstStyle/>
          <a:p>
            <a:fld id="{321A4093-DC54-4B10-876F-3A00F0CF8570}" type="datetime2">
              <a:rPr lang="da-DK" smtClean="0"/>
              <a:t>18. februar 2025</a:t>
            </a:fld>
            <a:endParaRPr lang="da-DK" dirty="0"/>
          </a:p>
        </p:txBody>
      </p:sp>
      <p:sp>
        <p:nvSpPr>
          <p:cNvPr id="5" name="Footer Placeholder 4" hidden="1">
            <a:extLst>
              <a:ext uri="{FF2B5EF4-FFF2-40B4-BE49-F238E27FC236}">
                <a16:creationId xmlns:a16="http://schemas.microsoft.com/office/drawing/2014/main" id="{0742854D-C8A4-4195-830C-59A7611D1A42}"/>
              </a:ext>
            </a:extLst>
          </p:cNvPr>
          <p:cNvSpPr>
            <a:spLocks noGrp="1"/>
          </p:cNvSpPr>
          <p:nvPr>
            <p:ph type="ftr" sz="quarter" idx="16"/>
          </p:nvPr>
        </p:nvSpPr>
        <p:spPr/>
        <p:txBody>
          <a:bodyPr/>
          <a:lstStyle/>
          <a:p>
            <a:endParaRPr lang="da-DK" dirty="0"/>
          </a:p>
        </p:txBody>
      </p:sp>
      <p:sp>
        <p:nvSpPr>
          <p:cNvPr id="6" name="Slide Number Placeholder 5">
            <a:extLst>
              <a:ext uri="{FF2B5EF4-FFF2-40B4-BE49-F238E27FC236}">
                <a16:creationId xmlns:a16="http://schemas.microsoft.com/office/drawing/2014/main" id="{BE709C6B-CB55-479E-9735-AE46386958B6}"/>
              </a:ext>
            </a:extLst>
          </p:cNvPr>
          <p:cNvSpPr>
            <a:spLocks noGrp="1"/>
          </p:cNvSpPr>
          <p:nvPr>
            <p:ph type="sldNum" sz="quarter" idx="17"/>
          </p:nvPr>
        </p:nvSpPr>
        <p:spPr/>
        <p:txBody>
          <a:body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33979066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kst og billede B">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7AC28FF-AA27-C129-AECD-196384946D06}"/>
              </a:ext>
            </a:extLst>
          </p:cNvPr>
          <p:cNvSpPr/>
          <p:nvPr userDrawn="1"/>
        </p:nvSpPr>
        <p:spPr>
          <a:xfrm>
            <a:off x="406400" y="0"/>
            <a:ext cx="11379200" cy="6045200"/>
          </a:xfrm>
          <a:prstGeom prst="rect">
            <a:avLst/>
          </a:prstGeom>
          <a:solidFill>
            <a:srgbClr val="F3F2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2" name="Title 1">
            <a:extLst>
              <a:ext uri="{FF2B5EF4-FFF2-40B4-BE49-F238E27FC236}">
                <a16:creationId xmlns:a16="http://schemas.microsoft.com/office/drawing/2014/main" id="{175A5C4F-775E-45A2-B63C-ADF11C1579F9}"/>
              </a:ext>
            </a:extLst>
          </p:cNvPr>
          <p:cNvSpPr>
            <a:spLocks noGrp="1"/>
          </p:cNvSpPr>
          <p:nvPr>
            <p:ph type="title" hasCustomPrompt="1"/>
          </p:nvPr>
        </p:nvSpPr>
        <p:spPr>
          <a:xfrm>
            <a:off x="812800" y="812800"/>
            <a:ext cx="4876800" cy="1219200"/>
          </a:xfrm>
        </p:spPr>
        <p:txBody>
          <a:bodyPr/>
          <a:lstStyle/>
          <a:p>
            <a:r>
              <a:rPr lang="da-DK" dirty="0"/>
              <a:t>Klik for at tilføje titel</a:t>
            </a:r>
          </a:p>
        </p:txBody>
      </p:sp>
      <p:sp>
        <p:nvSpPr>
          <p:cNvPr id="3" name="Content Placeholder 2"/>
          <p:cNvSpPr>
            <a:spLocks noGrp="1"/>
          </p:cNvSpPr>
          <p:nvPr>
            <p:ph idx="1" hasCustomPrompt="1"/>
          </p:nvPr>
        </p:nvSpPr>
        <p:spPr>
          <a:xfrm>
            <a:off x="812800" y="2031999"/>
            <a:ext cx="4876800" cy="3606801"/>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vl6pPr>
              <a:defRPr>
                <a:solidFill>
                  <a:schemeClr val="accent1"/>
                </a:solidFill>
              </a:defRPr>
            </a:lvl6pPr>
            <a:lvl7pPr>
              <a:defRPr>
                <a:solidFill>
                  <a:schemeClr val="accent1"/>
                </a:solidFill>
              </a:defRPr>
            </a:lvl7pPr>
            <a:lvl8pPr>
              <a:defRPr>
                <a:solidFill>
                  <a:schemeClr val="accent1"/>
                </a:solidFill>
              </a:defRPr>
            </a:lvl8pPr>
            <a:lvl9pPr>
              <a:defRPr>
                <a:solidFill>
                  <a:schemeClr val="accent1"/>
                </a:solidFill>
              </a:defRPr>
            </a:lvl9pPr>
          </a:lstStyle>
          <a:p>
            <a:pPr lvl="0"/>
            <a:r>
              <a:rPr lang="da-DK" noProof="0" dirty="0"/>
              <a:t>Klik for at tilføje tekst.                                              Klik på Forøg listeniveau for at se næste tekstformat.                          Klik på Formindsk listeniveau for at se foregående tekstformat.                                                           Brug ikke tekstfeltet til billeder. Brug det gerne til figurer/grafer og tabeller. Teksten skal være blå, når der er en baggrundsfarve.</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p:txBody>
      </p:sp>
      <p:sp>
        <p:nvSpPr>
          <p:cNvPr id="7" name="Picture Placeholder 3">
            <a:extLst>
              <a:ext uri="{FF2B5EF4-FFF2-40B4-BE49-F238E27FC236}">
                <a16:creationId xmlns:a16="http://schemas.microsoft.com/office/drawing/2014/main" id="{C3740E63-FE5A-40EF-8F52-2CDC77D09BCF}"/>
              </a:ext>
            </a:extLst>
          </p:cNvPr>
          <p:cNvSpPr>
            <a:spLocks noGrp="1"/>
          </p:cNvSpPr>
          <p:nvPr>
            <p:ph type="pic" sz="quarter" idx="14" hasCustomPrompt="1"/>
          </p:nvPr>
        </p:nvSpPr>
        <p:spPr>
          <a:xfrm>
            <a:off x="6313599" y="0"/>
            <a:ext cx="5472000" cy="6045200"/>
          </a:xfrm>
          <a:solidFill>
            <a:srgbClr val="F3F2F1"/>
          </a:solidFill>
        </p:spPr>
        <p:txBody>
          <a:bodyPr tIns="648000" anchor="ctr" anchorCtr="0"/>
          <a:lstStyle>
            <a:lvl1pPr marL="0" indent="0" algn="ctr">
              <a:buNone/>
              <a:defRPr sz="1600">
                <a:solidFill>
                  <a:schemeClr val="accent1"/>
                </a:solidFill>
              </a:defRPr>
            </a:lvl1pPr>
          </a:lstStyle>
          <a:p>
            <a:r>
              <a:rPr lang="da-DK" noProof="0" dirty="0"/>
              <a:t>Klik for at indsætte billede</a:t>
            </a:r>
          </a:p>
        </p:txBody>
      </p:sp>
      <p:sp>
        <p:nvSpPr>
          <p:cNvPr id="4" name="Date Placeholder 3" hidden="1">
            <a:extLst>
              <a:ext uri="{FF2B5EF4-FFF2-40B4-BE49-F238E27FC236}">
                <a16:creationId xmlns:a16="http://schemas.microsoft.com/office/drawing/2014/main" id="{47D81528-A8E0-4F11-BFDD-8C1DD7BEA6B7}"/>
              </a:ext>
            </a:extLst>
          </p:cNvPr>
          <p:cNvSpPr>
            <a:spLocks noGrp="1"/>
          </p:cNvSpPr>
          <p:nvPr>
            <p:ph type="dt" sz="half" idx="15"/>
          </p:nvPr>
        </p:nvSpPr>
        <p:spPr/>
        <p:txBody>
          <a:bodyPr/>
          <a:lstStyle/>
          <a:p>
            <a:fld id="{04E51B05-FFEA-4644-9786-413A075D74A4}" type="datetime2">
              <a:rPr lang="da-DK" smtClean="0"/>
              <a:t>18. februar 2025</a:t>
            </a:fld>
            <a:endParaRPr lang="da-DK" dirty="0"/>
          </a:p>
        </p:txBody>
      </p:sp>
      <p:sp>
        <p:nvSpPr>
          <p:cNvPr id="5" name="Footer Placeholder 4" hidden="1">
            <a:extLst>
              <a:ext uri="{FF2B5EF4-FFF2-40B4-BE49-F238E27FC236}">
                <a16:creationId xmlns:a16="http://schemas.microsoft.com/office/drawing/2014/main" id="{0742854D-C8A4-4195-830C-59A7611D1A42}"/>
              </a:ext>
            </a:extLst>
          </p:cNvPr>
          <p:cNvSpPr>
            <a:spLocks noGrp="1"/>
          </p:cNvSpPr>
          <p:nvPr>
            <p:ph type="ftr" sz="quarter" idx="16"/>
          </p:nvPr>
        </p:nvSpPr>
        <p:spPr/>
        <p:txBody>
          <a:bodyPr/>
          <a:lstStyle/>
          <a:p>
            <a:endParaRPr lang="da-DK" dirty="0"/>
          </a:p>
        </p:txBody>
      </p:sp>
      <p:sp>
        <p:nvSpPr>
          <p:cNvPr id="6" name="Slide Number Placeholder 5">
            <a:extLst>
              <a:ext uri="{FF2B5EF4-FFF2-40B4-BE49-F238E27FC236}">
                <a16:creationId xmlns:a16="http://schemas.microsoft.com/office/drawing/2014/main" id="{BE709C6B-CB55-479E-9735-AE46386958B6}"/>
              </a:ext>
            </a:extLst>
          </p:cNvPr>
          <p:cNvSpPr>
            <a:spLocks noGrp="1"/>
          </p:cNvSpPr>
          <p:nvPr>
            <p:ph type="sldNum" sz="quarter" idx="17"/>
          </p:nvPr>
        </p:nvSpPr>
        <p:spPr/>
        <p:txBody>
          <a:body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97768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kst og billede C">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7AC28FF-AA27-C129-AECD-196384946D06}"/>
              </a:ext>
            </a:extLst>
          </p:cNvPr>
          <p:cNvSpPr/>
          <p:nvPr userDrawn="1"/>
        </p:nvSpPr>
        <p:spPr>
          <a:xfrm>
            <a:off x="406400" y="0"/>
            <a:ext cx="11379200" cy="60452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2" name="Title 1">
            <a:extLst>
              <a:ext uri="{FF2B5EF4-FFF2-40B4-BE49-F238E27FC236}">
                <a16:creationId xmlns:a16="http://schemas.microsoft.com/office/drawing/2014/main" id="{175A5C4F-775E-45A2-B63C-ADF11C1579F9}"/>
              </a:ext>
            </a:extLst>
          </p:cNvPr>
          <p:cNvSpPr>
            <a:spLocks noGrp="1"/>
          </p:cNvSpPr>
          <p:nvPr>
            <p:ph type="title" hasCustomPrompt="1"/>
          </p:nvPr>
        </p:nvSpPr>
        <p:spPr>
          <a:xfrm>
            <a:off x="812800" y="812800"/>
            <a:ext cx="4876800" cy="1219200"/>
          </a:xfrm>
        </p:spPr>
        <p:txBody>
          <a:bodyPr/>
          <a:lstStyle/>
          <a:p>
            <a:r>
              <a:rPr lang="da-DK" dirty="0"/>
              <a:t>Klik for at tilføje titel</a:t>
            </a:r>
          </a:p>
        </p:txBody>
      </p:sp>
      <p:sp>
        <p:nvSpPr>
          <p:cNvPr id="3" name="Content Placeholder 2"/>
          <p:cNvSpPr>
            <a:spLocks noGrp="1"/>
          </p:cNvSpPr>
          <p:nvPr>
            <p:ph idx="1" hasCustomPrompt="1"/>
          </p:nvPr>
        </p:nvSpPr>
        <p:spPr>
          <a:xfrm>
            <a:off x="812800" y="2031999"/>
            <a:ext cx="4876800" cy="3606801"/>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vl6pPr>
              <a:defRPr>
                <a:solidFill>
                  <a:schemeClr val="accent1"/>
                </a:solidFill>
              </a:defRPr>
            </a:lvl6pPr>
            <a:lvl7pPr>
              <a:defRPr>
                <a:solidFill>
                  <a:schemeClr val="accent1"/>
                </a:solidFill>
              </a:defRPr>
            </a:lvl7pPr>
            <a:lvl8pPr>
              <a:defRPr>
                <a:solidFill>
                  <a:schemeClr val="accent1"/>
                </a:solidFill>
              </a:defRPr>
            </a:lvl8pPr>
            <a:lvl9pPr>
              <a:defRPr>
                <a:solidFill>
                  <a:schemeClr val="accent1"/>
                </a:solidFill>
              </a:defRPr>
            </a:lvl9pPr>
          </a:lstStyle>
          <a:p>
            <a:pPr lvl="0"/>
            <a:r>
              <a:rPr lang="da-DK" noProof="0" dirty="0"/>
              <a:t>Klik for at tilføje tekst.                                              Klik på Forøg listeniveau for at se næste tekstformat.                          Klik på Formindsk listeniveau for at se foregående tekstformat.                                                           Brug ikke tekstfeltet til billeder. Brug det gerne til figurer/grafer og tabeller. Teksten skal være blå, når der er en baggrundsfarve.</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p:txBody>
      </p:sp>
      <p:sp>
        <p:nvSpPr>
          <p:cNvPr id="7" name="Picture Placeholder 3">
            <a:extLst>
              <a:ext uri="{FF2B5EF4-FFF2-40B4-BE49-F238E27FC236}">
                <a16:creationId xmlns:a16="http://schemas.microsoft.com/office/drawing/2014/main" id="{C3740E63-FE5A-40EF-8F52-2CDC77D09BCF}"/>
              </a:ext>
            </a:extLst>
          </p:cNvPr>
          <p:cNvSpPr>
            <a:spLocks noGrp="1"/>
          </p:cNvSpPr>
          <p:nvPr>
            <p:ph type="pic" sz="quarter" idx="14" hasCustomPrompt="1"/>
          </p:nvPr>
        </p:nvSpPr>
        <p:spPr>
          <a:xfrm>
            <a:off x="6313599" y="0"/>
            <a:ext cx="5472000" cy="6045200"/>
          </a:xfrm>
          <a:solidFill>
            <a:schemeClr val="accent4">
              <a:lumMod val="40000"/>
              <a:lumOff val="60000"/>
            </a:schemeClr>
          </a:solidFill>
        </p:spPr>
        <p:txBody>
          <a:bodyPr tIns="648000" anchor="ctr" anchorCtr="0"/>
          <a:lstStyle>
            <a:lvl1pPr marL="0" indent="0" algn="ctr">
              <a:buNone/>
              <a:defRPr sz="1600">
                <a:solidFill>
                  <a:schemeClr val="accent1"/>
                </a:solidFill>
              </a:defRPr>
            </a:lvl1pPr>
          </a:lstStyle>
          <a:p>
            <a:r>
              <a:rPr lang="da-DK" noProof="0" dirty="0"/>
              <a:t>Klik for at indsætte billede</a:t>
            </a:r>
          </a:p>
        </p:txBody>
      </p:sp>
      <p:sp>
        <p:nvSpPr>
          <p:cNvPr id="4" name="Date Placeholder 3" hidden="1">
            <a:extLst>
              <a:ext uri="{FF2B5EF4-FFF2-40B4-BE49-F238E27FC236}">
                <a16:creationId xmlns:a16="http://schemas.microsoft.com/office/drawing/2014/main" id="{47D81528-A8E0-4F11-BFDD-8C1DD7BEA6B7}"/>
              </a:ext>
            </a:extLst>
          </p:cNvPr>
          <p:cNvSpPr>
            <a:spLocks noGrp="1"/>
          </p:cNvSpPr>
          <p:nvPr>
            <p:ph type="dt" sz="half" idx="15"/>
          </p:nvPr>
        </p:nvSpPr>
        <p:spPr/>
        <p:txBody>
          <a:bodyPr/>
          <a:lstStyle/>
          <a:p>
            <a:fld id="{791F274C-6DA9-44BF-A474-56F0CC1E2B71}" type="datetime2">
              <a:rPr lang="da-DK" smtClean="0"/>
              <a:t>18. februar 2025</a:t>
            </a:fld>
            <a:endParaRPr lang="da-DK" dirty="0"/>
          </a:p>
        </p:txBody>
      </p:sp>
      <p:sp>
        <p:nvSpPr>
          <p:cNvPr id="5" name="Footer Placeholder 4" hidden="1">
            <a:extLst>
              <a:ext uri="{FF2B5EF4-FFF2-40B4-BE49-F238E27FC236}">
                <a16:creationId xmlns:a16="http://schemas.microsoft.com/office/drawing/2014/main" id="{0742854D-C8A4-4195-830C-59A7611D1A42}"/>
              </a:ext>
            </a:extLst>
          </p:cNvPr>
          <p:cNvSpPr>
            <a:spLocks noGrp="1"/>
          </p:cNvSpPr>
          <p:nvPr>
            <p:ph type="ftr" sz="quarter" idx="16"/>
          </p:nvPr>
        </p:nvSpPr>
        <p:spPr/>
        <p:txBody>
          <a:bodyPr/>
          <a:lstStyle/>
          <a:p>
            <a:endParaRPr lang="da-DK" dirty="0"/>
          </a:p>
        </p:txBody>
      </p:sp>
      <p:sp>
        <p:nvSpPr>
          <p:cNvPr id="6" name="Slide Number Placeholder 5">
            <a:extLst>
              <a:ext uri="{FF2B5EF4-FFF2-40B4-BE49-F238E27FC236}">
                <a16:creationId xmlns:a16="http://schemas.microsoft.com/office/drawing/2014/main" id="{BE709C6B-CB55-479E-9735-AE46386958B6}"/>
              </a:ext>
            </a:extLst>
          </p:cNvPr>
          <p:cNvSpPr>
            <a:spLocks noGrp="1"/>
          </p:cNvSpPr>
          <p:nvPr>
            <p:ph type="sldNum" sz="quarter" idx="17"/>
          </p:nvPr>
        </p:nvSpPr>
        <p:spPr/>
        <p:txBody>
          <a:body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27846854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dhold og tal 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D6C70-5F51-4B56-B9D6-2161E2F1332B}"/>
              </a:ext>
            </a:extLst>
          </p:cNvPr>
          <p:cNvSpPr>
            <a:spLocks noGrp="1"/>
          </p:cNvSpPr>
          <p:nvPr>
            <p:ph type="title" hasCustomPrompt="1"/>
          </p:nvPr>
        </p:nvSpPr>
        <p:spPr>
          <a:xfrm>
            <a:off x="812800" y="812800"/>
            <a:ext cx="5689600" cy="1219200"/>
          </a:xfrm>
        </p:spPr>
        <p:txBody>
          <a:bodyPr/>
          <a:lstStyle>
            <a:lvl1pPr>
              <a:defRPr>
                <a:solidFill>
                  <a:schemeClr val="accent1"/>
                </a:solidFill>
              </a:defRPr>
            </a:lvl1pPr>
          </a:lstStyle>
          <a:p>
            <a:r>
              <a:rPr lang="da-DK" dirty="0"/>
              <a:t>Klik for at tilføje titel</a:t>
            </a:r>
          </a:p>
        </p:txBody>
      </p:sp>
      <p:sp>
        <p:nvSpPr>
          <p:cNvPr id="3" name="Content Placeholder 2"/>
          <p:cNvSpPr>
            <a:spLocks noGrp="1"/>
          </p:cNvSpPr>
          <p:nvPr>
            <p:ph idx="1" hasCustomPrompt="1"/>
          </p:nvPr>
        </p:nvSpPr>
        <p:spPr>
          <a:xfrm>
            <a:off x="812799" y="2032000"/>
            <a:ext cx="5689601" cy="3606800"/>
          </a:xfrm>
        </p:spPr>
        <p:txBody>
          <a:bodyPr/>
          <a:lstStyle>
            <a:lvl1pPr>
              <a:defRPr/>
            </a:lvl1pPr>
            <a:lvl2pPr>
              <a:defRPr/>
            </a:lvl2pPr>
            <a:lvl3pPr>
              <a:defRPr/>
            </a:lvl3pPr>
            <a:lvl4pPr>
              <a:defRPr/>
            </a:lvl4pPr>
            <a:lvl5pPr>
              <a:defRPr>
                <a:solidFill>
                  <a:schemeClr val="accent1"/>
                </a:solidFill>
              </a:defRPr>
            </a:lvl5pPr>
          </a:lstStyle>
          <a:p>
            <a:pPr lvl="0"/>
            <a:r>
              <a:rPr lang="da-DK" noProof="0" dirty="0"/>
              <a:t>Klik for at tilføje tekst.                                                             Klik på Forøg listeniveau for at se næste tekstformat.          Klik på Formindsk listeniveau for at se foregående tekstformat.                                                                         Brug ikke tekstfeltet til billeder. Brug det gerne til figurer/grafer og tabeller. Brug sort tekst på hvid baggrund – undtagelse er overskrifter, som altid er blå.</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a:p>
            <a:pPr lvl="5"/>
            <a:r>
              <a:rPr lang="da-DK" noProof="0" dirty="0"/>
              <a:t>6</a:t>
            </a:r>
          </a:p>
          <a:p>
            <a:pPr lvl="6"/>
            <a:endParaRPr lang="da-DK" noProof="0" dirty="0"/>
          </a:p>
        </p:txBody>
      </p:sp>
      <p:sp>
        <p:nvSpPr>
          <p:cNvPr id="7" name="Subtitle 2">
            <a:extLst>
              <a:ext uri="{FF2B5EF4-FFF2-40B4-BE49-F238E27FC236}">
                <a16:creationId xmlns:a16="http://schemas.microsoft.com/office/drawing/2014/main" id="{480E4B1A-1877-DD9D-2D85-D6DD0BFAB613}"/>
              </a:ext>
            </a:extLst>
          </p:cNvPr>
          <p:cNvSpPr>
            <a:spLocks noGrp="1"/>
          </p:cNvSpPr>
          <p:nvPr>
            <p:ph type="subTitle" idx="13" hasCustomPrompt="1"/>
          </p:nvPr>
        </p:nvSpPr>
        <p:spPr>
          <a:xfrm>
            <a:off x="7716403" y="-1"/>
            <a:ext cx="4069194" cy="6045193"/>
          </a:xfrm>
          <a:solidFill>
            <a:schemeClr val="accent4">
              <a:lumMod val="20000"/>
              <a:lumOff val="80000"/>
            </a:schemeClr>
          </a:solidFill>
        </p:spPr>
        <p:txBody>
          <a:bodyPr lIns="406800" tIns="813600" rIns="406800" anchor="t" anchorCtr="0"/>
          <a:lstStyle>
            <a:lvl1pPr marL="0" indent="0" algn="l">
              <a:lnSpc>
                <a:spcPct val="90000"/>
              </a:lnSpc>
              <a:spcBef>
                <a:spcPts val="0"/>
              </a:spcBef>
              <a:spcAft>
                <a:spcPts val="0"/>
              </a:spcAft>
              <a:buFont typeface="Arial" panose="020B0604020202020204" pitchFamily="34" charset="0"/>
              <a:buNone/>
              <a:defRPr sz="4200" b="1" spc="-150" baseline="0">
                <a:solidFill>
                  <a:schemeClr val="accent1"/>
                </a:solidFill>
              </a:defRPr>
            </a:lvl1pPr>
            <a:lvl2pPr marL="0" indent="0" algn="l">
              <a:lnSpc>
                <a:spcPct val="90000"/>
              </a:lnSpc>
              <a:spcBef>
                <a:spcPts val="0"/>
              </a:spcBef>
              <a:spcAft>
                <a:spcPts val="0"/>
              </a:spcAft>
              <a:buFont typeface="Arial" panose="020B0604020202020204" pitchFamily="34" charset="0"/>
              <a:buChar char="​"/>
              <a:defRPr sz="4200" b="1">
                <a:solidFill>
                  <a:schemeClr val="accent4">
                    <a:lumMod val="60000"/>
                    <a:lumOff val="40000"/>
                  </a:schemeClr>
                </a:solidFill>
              </a:defRPr>
            </a:lvl2pPr>
            <a:lvl3pPr marL="0" indent="0" algn="l">
              <a:lnSpc>
                <a:spcPct val="90000"/>
              </a:lnSpc>
              <a:spcBef>
                <a:spcPts val="0"/>
              </a:spcBef>
              <a:spcAft>
                <a:spcPts val="0"/>
              </a:spcAft>
              <a:buFont typeface="Arial" panose="020B0604020202020204" pitchFamily="34" charset="0"/>
              <a:buChar char="​"/>
              <a:defRPr sz="4200" b="1">
                <a:solidFill>
                  <a:schemeClr val="accent4">
                    <a:lumMod val="60000"/>
                    <a:lumOff val="40000"/>
                  </a:schemeClr>
                </a:solidFill>
              </a:defRPr>
            </a:lvl3pPr>
            <a:lvl4pPr marL="0" indent="0" algn="l">
              <a:lnSpc>
                <a:spcPct val="90000"/>
              </a:lnSpc>
              <a:spcBef>
                <a:spcPts val="0"/>
              </a:spcBef>
              <a:spcAft>
                <a:spcPts val="0"/>
              </a:spcAft>
              <a:buFont typeface="Arial" panose="020B0604020202020204" pitchFamily="34" charset="0"/>
              <a:buChar char="​"/>
              <a:defRPr sz="4200" b="1">
                <a:solidFill>
                  <a:schemeClr val="accent4">
                    <a:lumMod val="60000"/>
                    <a:lumOff val="40000"/>
                  </a:schemeClr>
                </a:solidFill>
              </a:defRPr>
            </a:lvl4pPr>
            <a:lvl5pPr marL="0" indent="0" algn="l">
              <a:lnSpc>
                <a:spcPct val="90000"/>
              </a:lnSpc>
              <a:spcBef>
                <a:spcPts val="0"/>
              </a:spcBef>
              <a:spcAft>
                <a:spcPts val="0"/>
              </a:spcAft>
              <a:buFont typeface="Arial" panose="020B0604020202020204" pitchFamily="34" charset="0"/>
              <a:buChar char="​"/>
              <a:defRPr sz="4200" b="1">
                <a:solidFill>
                  <a:schemeClr val="accent4">
                    <a:lumMod val="60000"/>
                    <a:lumOff val="40000"/>
                  </a:schemeClr>
                </a:solidFill>
              </a:defRPr>
            </a:lvl5pPr>
            <a:lvl6pPr marL="0" indent="0" algn="l">
              <a:lnSpc>
                <a:spcPct val="90000"/>
              </a:lnSpc>
              <a:spcBef>
                <a:spcPts val="0"/>
              </a:spcBef>
              <a:spcAft>
                <a:spcPts val="0"/>
              </a:spcAft>
              <a:buFont typeface="Arial" panose="020B0604020202020204" pitchFamily="34" charset="0"/>
              <a:buChar char="​"/>
              <a:defRPr sz="4200" b="1">
                <a:solidFill>
                  <a:schemeClr val="accent4">
                    <a:lumMod val="60000"/>
                    <a:lumOff val="40000"/>
                  </a:schemeClr>
                </a:solidFill>
              </a:defRPr>
            </a:lvl6pPr>
            <a:lvl7pPr marL="0" indent="0" algn="l">
              <a:lnSpc>
                <a:spcPct val="90000"/>
              </a:lnSpc>
              <a:spcBef>
                <a:spcPts val="0"/>
              </a:spcBef>
              <a:spcAft>
                <a:spcPts val="0"/>
              </a:spcAft>
              <a:buFont typeface="Arial" panose="020B0604020202020204" pitchFamily="34" charset="0"/>
              <a:buChar char="​"/>
              <a:defRPr sz="4200" b="1">
                <a:solidFill>
                  <a:schemeClr val="accent4">
                    <a:lumMod val="60000"/>
                    <a:lumOff val="40000"/>
                  </a:schemeClr>
                </a:solidFill>
              </a:defRPr>
            </a:lvl7pPr>
            <a:lvl8pPr marL="0" indent="0" algn="l">
              <a:lnSpc>
                <a:spcPct val="90000"/>
              </a:lnSpc>
              <a:spcBef>
                <a:spcPts val="0"/>
              </a:spcBef>
              <a:spcAft>
                <a:spcPts val="0"/>
              </a:spcAft>
              <a:buFont typeface="Arial" panose="020B0604020202020204" pitchFamily="34" charset="0"/>
              <a:buChar char="​"/>
              <a:defRPr sz="4200" b="1">
                <a:solidFill>
                  <a:schemeClr val="accent4">
                    <a:lumMod val="60000"/>
                    <a:lumOff val="40000"/>
                  </a:schemeClr>
                </a:solidFill>
              </a:defRPr>
            </a:lvl8pPr>
            <a:lvl9pPr marL="0" indent="0" algn="l">
              <a:lnSpc>
                <a:spcPct val="90000"/>
              </a:lnSpc>
              <a:spcBef>
                <a:spcPts val="0"/>
              </a:spcBef>
              <a:spcAft>
                <a:spcPts val="0"/>
              </a:spcAft>
              <a:buFont typeface="Arial" panose="020B0604020202020204" pitchFamily="34" charset="0"/>
              <a:buChar char="​"/>
              <a:tabLst/>
              <a:defRPr sz="4200" b="1">
                <a:solidFill>
                  <a:schemeClr val="accent4">
                    <a:lumMod val="60000"/>
                    <a:lumOff val="40000"/>
                  </a:schemeClr>
                </a:solidFill>
              </a:defRPr>
            </a:lvl9pPr>
          </a:lstStyle>
          <a:p>
            <a:r>
              <a:rPr lang="da-DK" dirty="0"/>
              <a:t>Tilføj titel</a:t>
            </a:r>
          </a:p>
        </p:txBody>
      </p:sp>
      <p:sp>
        <p:nvSpPr>
          <p:cNvPr id="9" name="Text Placeholder 8">
            <a:extLst>
              <a:ext uri="{FF2B5EF4-FFF2-40B4-BE49-F238E27FC236}">
                <a16:creationId xmlns:a16="http://schemas.microsoft.com/office/drawing/2014/main" id="{0F283478-0C23-97EA-288E-19B65FF2B736}"/>
              </a:ext>
            </a:extLst>
          </p:cNvPr>
          <p:cNvSpPr>
            <a:spLocks noGrp="1"/>
          </p:cNvSpPr>
          <p:nvPr>
            <p:ph type="body" sz="quarter" idx="14" hasCustomPrompt="1"/>
          </p:nvPr>
        </p:nvSpPr>
        <p:spPr>
          <a:xfrm>
            <a:off x="8128000" y="2844800"/>
            <a:ext cx="3251200" cy="2081600"/>
          </a:xfrm>
        </p:spPr>
        <p:txBody>
          <a:bodyPr/>
          <a:lstStyle>
            <a:lvl1pPr marL="0" indent="0">
              <a:lnSpc>
                <a:spcPct val="100000"/>
              </a:lnSpc>
              <a:spcAft>
                <a:spcPts val="500"/>
              </a:spcAft>
              <a:buFont typeface="Arial" panose="020B0604020202020204" pitchFamily="34" charset="0"/>
              <a:buChar char="​"/>
              <a:defRPr sz="2000" spc="-30" baseline="0">
                <a:solidFill>
                  <a:schemeClr val="accent1"/>
                </a:solidFill>
              </a:defRPr>
            </a:lvl1pPr>
            <a:lvl2pPr marL="180000">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vl6pPr>
              <a:defRPr>
                <a:solidFill>
                  <a:schemeClr val="accent1"/>
                </a:solidFill>
              </a:defRPr>
            </a:lvl6pPr>
            <a:lvl7pPr>
              <a:defRPr>
                <a:solidFill>
                  <a:schemeClr val="accent1"/>
                </a:solidFill>
              </a:defRPr>
            </a:lvl7pPr>
            <a:lvl8pPr>
              <a:defRPr>
                <a:solidFill>
                  <a:schemeClr val="accent1"/>
                </a:solidFill>
              </a:defRPr>
            </a:lvl8pPr>
            <a:lvl9pPr>
              <a:defRPr>
                <a:solidFill>
                  <a:schemeClr val="accent1"/>
                </a:solidFill>
              </a:defRPr>
            </a:lvl9pPr>
          </a:lstStyle>
          <a:p>
            <a:pPr lvl="0"/>
            <a:r>
              <a:rPr lang="da-DK" dirty="0"/>
              <a:t>”Tilføj tal/titel” øverst i denne spalte</a:t>
            </a:r>
          </a:p>
        </p:txBody>
      </p:sp>
      <p:sp>
        <p:nvSpPr>
          <p:cNvPr id="11" name="Text Placeholder 10">
            <a:extLst>
              <a:ext uri="{FF2B5EF4-FFF2-40B4-BE49-F238E27FC236}">
                <a16:creationId xmlns:a16="http://schemas.microsoft.com/office/drawing/2014/main" id="{CE61876D-B238-01CD-C30E-9E834A06C540}"/>
              </a:ext>
            </a:extLst>
          </p:cNvPr>
          <p:cNvSpPr>
            <a:spLocks noGrp="1"/>
          </p:cNvSpPr>
          <p:nvPr>
            <p:ph type="body" sz="quarter" idx="15" hasCustomPrompt="1"/>
          </p:nvPr>
        </p:nvSpPr>
        <p:spPr>
          <a:xfrm>
            <a:off x="8128000" y="5232400"/>
            <a:ext cx="3251200" cy="406400"/>
          </a:xfrm>
        </p:spPr>
        <p:txBody>
          <a:bodyPr anchor="b" anchorCtr="0"/>
          <a:lstStyle>
            <a:lvl1pPr marL="0" indent="0">
              <a:spcBef>
                <a:spcPts val="600"/>
              </a:spcBef>
              <a:buFontTx/>
              <a:buNone/>
              <a:defRPr sz="1200" b="0">
                <a:solidFill>
                  <a:schemeClr val="accent4"/>
                </a:solidFill>
              </a:defRPr>
            </a:lvl1pPr>
            <a:lvl2pPr marL="180000" indent="0">
              <a:buFontTx/>
              <a:buNone/>
              <a:defRPr sz="1200" b="0">
                <a:solidFill>
                  <a:schemeClr val="accent4">
                    <a:lumMod val="60000"/>
                    <a:lumOff val="40000"/>
                  </a:schemeClr>
                </a:solidFill>
              </a:defRPr>
            </a:lvl2pPr>
            <a:lvl3pPr marL="0" indent="0">
              <a:buFontTx/>
              <a:buNone/>
              <a:defRPr sz="1200" b="0">
                <a:solidFill>
                  <a:schemeClr val="accent4">
                    <a:lumMod val="60000"/>
                    <a:lumOff val="40000"/>
                  </a:schemeClr>
                </a:solidFill>
              </a:defRPr>
            </a:lvl3pPr>
            <a:lvl4pPr marL="180000" indent="0">
              <a:buFontTx/>
              <a:buNone/>
              <a:defRPr sz="1200" b="0">
                <a:solidFill>
                  <a:schemeClr val="accent4">
                    <a:lumMod val="60000"/>
                    <a:lumOff val="40000"/>
                  </a:schemeClr>
                </a:solidFill>
              </a:defRPr>
            </a:lvl4pPr>
            <a:lvl5pPr>
              <a:buFontTx/>
              <a:buNone/>
              <a:defRPr sz="1200" b="0">
                <a:solidFill>
                  <a:schemeClr val="accent4">
                    <a:lumMod val="60000"/>
                    <a:lumOff val="40000"/>
                  </a:schemeClr>
                </a:solidFill>
              </a:defRPr>
            </a:lvl5pPr>
            <a:lvl6pPr>
              <a:buFontTx/>
              <a:buNone/>
              <a:defRPr sz="1200" b="0">
                <a:solidFill>
                  <a:schemeClr val="accent4">
                    <a:lumMod val="60000"/>
                    <a:lumOff val="40000"/>
                  </a:schemeClr>
                </a:solidFill>
              </a:defRPr>
            </a:lvl6pPr>
            <a:lvl7pPr>
              <a:buFontTx/>
              <a:buNone/>
              <a:defRPr sz="1200" b="0">
                <a:solidFill>
                  <a:schemeClr val="accent4">
                    <a:lumMod val="60000"/>
                    <a:lumOff val="40000"/>
                  </a:schemeClr>
                </a:solidFill>
              </a:defRPr>
            </a:lvl7pPr>
            <a:lvl8pPr>
              <a:buFontTx/>
              <a:buNone/>
              <a:defRPr sz="1200" b="0">
                <a:solidFill>
                  <a:schemeClr val="accent4">
                    <a:lumMod val="60000"/>
                    <a:lumOff val="40000"/>
                  </a:schemeClr>
                </a:solidFill>
              </a:defRPr>
            </a:lvl8pPr>
            <a:lvl9pPr>
              <a:buFontTx/>
              <a:buNone/>
              <a:defRPr sz="1200" b="0">
                <a:solidFill>
                  <a:schemeClr val="accent4">
                    <a:lumMod val="60000"/>
                    <a:lumOff val="40000"/>
                  </a:schemeClr>
                </a:solidFill>
              </a:defRPr>
            </a:lvl9pPr>
          </a:lstStyle>
          <a:p>
            <a:pPr lvl="0"/>
            <a:r>
              <a:rPr lang="da-DK" dirty="0"/>
              <a:t>Klik for at tilføje kilde her</a:t>
            </a:r>
          </a:p>
        </p:txBody>
      </p:sp>
      <p:sp>
        <p:nvSpPr>
          <p:cNvPr id="4" name="Date Placeholder 3" hidden="1">
            <a:extLst>
              <a:ext uri="{FF2B5EF4-FFF2-40B4-BE49-F238E27FC236}">
                <a16:creationId xmlns:a16="http://schemas.microsoft.com/office/drawing/2014/main" id="{A8D7B535-415A-41F4-AFE0-6FFBBBD7631B}"/>
              </a:ext>
            </a:extLst>
          </p:cNvPr>
          <p:cNvSpPr>
            <a:spLocks noGrp="1"/>
          </p:cNvSpPr>
          <p:nvPr>
            <p:ph type="dt" sz="half" idx="10"/>
          </p:nvPr>
        </p:nvSpPr>
        <p:spPr/>
        <p:txBody>
          <a:bodyPr/>
          <a:lstStyle/>
          <a:p>
            <a:fld id="{36BC887B-8CE7-4916-B657-358254B6B3F1}" type="datetime2">
              <a:rPr lang="da-DK" smtClean="0"/>
              <a:t>18. februar 2025</a:t>
            </a:fld>
            <a:endParaRPr lang="da-DK" dirty="0"/>
          </a:p>
        </p:txBody>
      </p:sp>
      <p:sp>
        <p:nvSpPr>
          <p:cNvPr id="5" name="Footer Placeholder 4" hidden="1">
            <a:extLst>
              <a:ext uri="{FF2B5EF4-FFF2-40B4-BE49-F238E27FC236}">
                <a16:creationId xmlns:a16="http://schemas.microsoft.com/office/drawing/2014/main" id="{12CFB2E6-561D-40B3-AC0C-DD0BE409F019}"/>
              </a:ext>
            </a:extLst>
          </p:cNvPr>
          <p:cNvSpPr>
            <a:spLocks noGrp="1"/>
          </p:cNvSpPr>
          <p:nvPr>
            <p:ph type="ftr" sz="quarter" idx="11"/>
          </p:nvPr>
        </p:nvSpPr>
        <p:spPr/>
        <p:txBody>
          <a:bodyPr/>
          <a:lstStyle/>
          <a:p>
            <a:endParaRPr lang="da-DK" dirty="0"/>
          </a:p>
        </p:txBody>
      </p:sp>
      <p:sp>
        <p:nvSpPr>
          <p:cNvPr id="6" name="Slide Number Placeholder 5">
            <a:extLst>
              <a:ext uri="{FF2B5EF4-FFF2-40B4-BE49-F238E27FC236}">
                <a16:creationId xmlns:a16="http://schemas.microsoft.com/office/drawing/2014/main" id="{0EA510CB-1580-43BE-BB77-910FF9E78674}"/>
              </a:ext>
            </a:extLst>
          </p:cNvPr>
          <p:cNvSpPr>
            <a:spLocks noGrp="1"/>
          </p:cNvSpPr>
          <p:nvPr>
            <p:ph type="sldNum" sz="quarter" idx="12"/>
          </p:nvPr>
        </p:nvSpPr>
        <p:spPr/>
        <p:txBody>
          <a:bodyPr/>
          <a:lstStyle/>
          <a:p>
            <a:fld id="{24C8C45C-947F-4981-8B3F-4F32E973C901}" type="slidenum">
              <a:rPr lang="da-DK" smtClean="0"/>
              <a:pPr/>
              <a:t>‹nr.›</a:t>
            </a:fld>
            <a:endParaRPr lang="da-DK" dirty="0"/>
          </a:p>
        </p:txBody>
      </p:sp>
      <p:sp>
        <p:nvSpPr>
          <p:cNvPr id="15" name="TextBox 14">
            <a:extLst>
              <a:ext uri="{FF2B5EF4-FFF2-40B4-BE49-F238E27FC236}">
                <a16:creationId xmlns:a16="http://schemas.microsoft.com/office/drawing/2014/main" id="{CFB13643-35B6-03BE-1E94-F78A027487E7}"/>
              </a:ext>
            </a:extLst>
          </p:cNvPr>
          <p:cNvSpPr txBox="1"/>
          <p:nvPr userDrawn="1"/>
        </p:nvSpPr>
        <p:spPr>
          <a:xfrm>
            <a:off x="-2596569" y="0"/>
            <a:ext cx="2450466" cy="3429000"/>
          </a:xfrm>
          <a:prstGeom prst="rect">
            <a:avLst/>
          </a:prstGeom>
          <a:noFill/>
          <a:ln w="12700">
            <a:solidFill>
              <a:schemeClr val="tx1">
                <a:lumMod val="50000"/>
                <a:lumOff val="50000"/>
              </a:schemeClr>
            </a:solidFill>
            <a:prstDash val="lgDash"/>
          </a:ln>
        </p:spPr>
        <p:txBody>
          <a:bodyPr wrap="square" lIns="205200" tIns="205200" rIns="205200" bIns="205200" rtlCol="0">
            <a:noAutofit/>
          </a:bodyPr>
          <a:lstStyle/>
          <a:p>
            <a:pPr algn="l">
              <a:lnSpc>
                <a:spcPct val="110000"/>
              </a:lnSpc>
              <a:spcBef>
                <a:spcPts val="600"/>
              </a:spcBef>
              <a:spcAft>
                <a:spcPts val="600"/>
              </a:spcAft>
            </a:pPr>
            <a:r>
              <a:rPr lang="da-DK" sz="1200" b="1" dirty="0">
                <a:solidFill>
                  <a:schemeClr val="tx1"/>
                </a:solidFill>
              </a:rPr>
              <a:t>Brug følgende farver sammen:</a:t>
            </a:r>
          </a:p>
        </p:txBody>
      </p:sp>
      <p:sp>
        <p:nvSpPr>
          <p:cNvPr id="16" name="Rectangle 15">
            <a:extLst>
              <a:ext uri="{FF2B5EF4-FFF2-40B4-BE49-F238E27FC236}">
                <a16:creationId xmlns:a16="http://schemas.microsoft.com/office/drawing/2014/main" id="{3A135670-84E8-010A-72BF-855B9BD5457A}"/>
              </a:ext>
            </a:extLst>
          </p:cNvPr>
          <p:cNvSpPr/>
          <p:nvPr userDrawn="1"/>
        </p:nvSpPr>
        <p:spPr>
          <a:xfrm>
            <a:off x="-2369315" y="798513"/>
            <a:ext cx="1967711" cy="51183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62000" tIns="162000" rIns="162000" bIns="162000" rtlCol="0" anchor="ctr">
            <a:spAutoFit/>
          </a:bodyPr>
          <a:lstStyle/>
          <a:p>
            <a:pPr algn="l"/>
            <a:r>
              <a:rPr lang="da-DK" sz="1200" b="1" dirty="0">
                <a:solidFill>
                  <a:schemeClr val="accent1"/>
                </a:solidFill>
              </a:rPr>
              <a:t>Eksempel 1</a:t>
            </a:r>
          </a:p>
        </p:txBody>
      </p:sp>
      <p:sp>
        <p:nvSpPr>
          <p:cNvPr id="17" name="Rectangle 16">
            <a:extLst>
              <a:ext uri="{FF2B5EF4-FFF2-40B4-BE49-F238E27FC236}">
                <a16:creationId xmlns:a16="http://schemas.microsoft.com/office/drawing/2014/main" id="{D823ABA0-E2F0-5DC0-0557-4F1151AF40AA}"/>
              </a:ext>
            </a:extLst>
          </p:cNvPr>
          <p:cNvSpPr/>
          <p:nvPr userDrawn="1"/>
        </p:nvSpPr>
        <p:spPr>
          <a:xfrm>
            <a:off x="-2369316" y="2108857"/>
            <a:ext cx="1967711" cy="51183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62000" tIns="162000" rIns="162000" bIns="162000" rtlCol="0" anchor="ctr">
            <a:spAutoFit/>
          </a:bodyPr>
          <a:lstStyle/>
          <a:p>
            <a:pPr algn="l"/>
            <a:r>
              <a:rPr lang="da-DK" sz="1200" b="1" dirty="0">
                <a:solidFill>
                  <a:schemeClr val="accent1"/>
                </a:solidFill>
              </a:rPr>
              <a:t>Eksempel 3</a:t>
            </a:r>
          </a:p>
        </p:txBody>
      </p:sp>
      <p:sp>
        <p:nvSpPr>
          <p:cNvPr id="18" name="Rectangle 17">
            <a:extLst>
              <a:ext uri="{FF2B5EF4-FFF2-40B4-BE49-F238E27FC236}">
                <a16:creationId xmlns:a16="http://schemas.microsoft.com/office/drawing/2014/main" id="{12F5E1E2-4D57-2BA5-FF1E-8E01A3B6AF75}"/>
              </a:ext>
            </a:extLst>
          </p:cNvPr>
          <p:cNvSpPr/>
          <p:nvPr userDrawn="1"/>
        </p:nvSpPr>
        <p:spPr>
          <a:xfrm>
            <a:off x="-2369315" y="1418431"/>
            <a:ext cx="1967711" cy="51183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62000" tIns="162000" rIns="162000" bIns="162000" rtlCol="0" anchor="ctr">
            <a:spAutoFit/>
          </a:bodyPr>
          <a:lstStyle/>
          <a:p>
            <a:pPr algn="l"/>
            <a:r>
              <a:rPr lang="da-DK" sz="1200" b="1" dirty="0">
                <a:solidFill>
                  <a:schemeClr val="accent1"/>
                </a:solidFill>
              </a:rPr>
              <a:t>Eksempel 2</a:t>
            </a:r>
          </a:p>
        </p:txBody>
      </p:sp>
      <p:sp>
        <p:nvSpPr>
          <p:cNvPr id="19" name="Rectangle 18">
            <a:extLst>
              <a:ext uri="{FF2B5EF4-FFF2-40B4-BE49-F238E27FC236}">
                <a16:creationId xmlns:a16="http://schemas.microsoft.com/office/drawing/2014/main" id="{06D572EA-FC5F-1732-C8B7-493C93D0C5EF}"/>
              </a:ext>
            </a:extLst>
          </p:cNvPr>
          <p:cNvSpPr/>
          <p:nvPr userDrawn="1"/>
        </p:nvSpPr>
        <p:spPr>
          <a:xfrm>
            <a:off x="-2385194" y="2728775"/>
            <a:ext cx="1967711" cy="5118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62000" tIns="162000" rIns="162000" bIns="162000" rtlCol="0" anchor="ctr">
            <a:spAutoFit/>
          </a:bodyPr>
          <a:lstStyle/>
          <a:p>
            <a:pPr algn="l"/>
            <a:r>
              <a:rPr lang="da-DK" sz="1200" b="1" dirty="0">
                <a:solidFill>
                  <a:schemeClr val="accent1"/>
                </a:solidFill>
              </a:rPr>
              <a:t>Eksempel 4</a:t>
            </a:r>
          </a:p>
        </p:txBody>
      </p:sp>
    </p:spTree>
    <p:extLst>
      <p:ext uri="{BB962C8B-B14F-4D97-AF65-F5344CB8AC3E}">
        <p14:creationId xmlns:p14="http://schemas.microsoft.com/office/powerpoint/2010/main" val="1316368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illede">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406400" y="0"/>
            <a:ext cx="11379199" cy="6045200"/>
          </a:xfrm>
          <a:solidFill>
            <a:srgbClr val="F3F2F1"/>
          </a:solidFill>
        </p:spPr>
        <p:txBody>
          <a:bodyPr tIns="648000" anchor="ctr" anchorCtr="0"/>
          <a:lstStyle>
            <a:lvl1pPr marL="0" indent="0" algn="ctr">
              <a:buNone/>
              <a:defRPr sz="1600">
                <a:solidFill>
                  <a:schemeClr val="accent1"/>
                </a:solidFill>
              </a:defRPr>
            </a:lvl1pPr>
          </a:lstStyle>
          <a:p>
            <a:r>
              <a:rPr lang="da-DK" noProof="0" dirty="0"/>
              <a:t>Klik for at indsætte billede</a:t>
            </a:r>
          </a:p>
        </p:txBody>
      </p:sp>
      <p:sp>
        <p:nvSpPr>
          <p:cNvPr id="6" name="TextBox 5">
            <a:extLst>
              <a:ext uri="{FF2B5EF4-FFF2-40B4-BE49-F238E27FC236}">
                <a16:creationId xmlns:a16="http://schemas.microsoft.com/office/drawing/2014/main" id="{28D7CEF7-86C1-4031-82B4-E5677EF2EF7C}"/>
              </a:ext>
            </a:extLst>
          </p:cNvPr>
          <p:cNvSpPr txBox="1"/>
          <p:nvPr userDrawn="1"/>
        </p:nvSpPr>
        <p:spPr>
          <a:xfrm>
            <a:off x="-2596569" y="0"/>
            <a:ext cx="2450466" cy="2996333"/>
          </a:xfrm>
          <a:prstGeom prst="rect">
            <a:avLst/>
          </a:prstGeom>
          <a:noFill/>
          <a:ln w="12700">
            <a:solidFill>
              <a:schemeClr val="tx1">
                <a:lumMod val="50000"/>
                <a:lumOff val="50000"/>
              </a:schemeClr>
            </a:solidFill>
            <a:prstDash val="lgDash"/>
          </a:ln>
        </p:spPr>
        <p:txBody>
          <a:bodyPr wrap="square" lIns="205200" tIns="205200" rIns="205200" bIns="205200" rtlCol="0">
            <a:spAutoFit/>
          </a:bodyPr>
          <a:lstStyle/>
          <a:p>
            <a:pPr algn="l">
              <a:lnSpc>
                <a:spcPct val="110000"/>
              </a:lnSpc>
              <a:spcBef>
                <a:spcPts val="600"/>
              </a:spcBef>
              <a:spcAft>
                <a:spcPts val="600"/>
              </a:spcAft>
            </a:pPr>
            <a:r>
              <a:rPr lang="da-DK" sz="1200" b="1" dirty="0">
                <a:solidFill>
                  <a:schemeClr val="tx1"/>
                </a:solidFill>
              </a:rPr>
              <a:t>Tilføj billedtekst:</a:t>
            </a:r>
          </a:p>
          <a:p>
            <a:pPr marL="180975" indent="-180975" algn="l">
              <a:lnSpc>
                <a:spcPct val="110000"/>
              </a:lnSpc>
              <a:spcBef>
                <a:spcPts val="600"/>
              </a:spcBef>
              <a:spcAft>
                <a:spcPts val="600"/>
              </a:spcAft>
              <a:buFont typeface="Arial" panose="020B0604020202020204" pitchFamily="34" charset="0"/>
              <a:buChar char="•"/>
            </a:pPr>
            <a:r>
              <a:rPr lang="da-DK" sz="1200" b="0" dirty="0">
                <a:solidFill>
                  <a:schemeClr val="tx1"/>
                </a:solidFill>
              </a:rPr>
              <a:t>Tilføj et ”Tekstfelt”.</a:t>
            </a:r>
          </a:p>
          <a:p>
            <a:pPr marL="0" indent="0" algn="l">
              <a:lnSpc>
                <a:spcPct val="110000"/>
              </a:lnSpc>
              <a:spcBef>
                <a:spcPts val="600"/>
              </a:spcBef>
              <a:spcAft>
                <a:spcPts val="600"/>
              </a:spcAft>
              <a:buFont typeface="Arial" panose="020B0604020202020204" pitchFamily="34" charset="0"/>
              <a:buNone/>
            </a:pPr>
            <a:endParaRPr lang="da-DK" sz="1200" b="0" dirty="0">
              <a:solidFill>
                <a:schemeClr val="tx1"/>
              </a:solidFill>
            </a:endParaRPr>
          </a:p>
          <a:p>
            <a:pPr marL="0" indent="0" algn="l">
              <a:lnSpc>
                <a:spcPct val="110000"/>
              </a:lnSpc>
              <a:spcBef>
                <a:spcPts val="600"/>
              </a:spcBef>
              <a:spcAft>
                <a:spcPts val="600"/>
              </a:spcAft>
              <a:buFont typeface="Arial" panose="020B0604020202020204" pitchFamily="34" charset="0"/>
              <a:buNone/>
            </a:pPr>
            <a:endParaRPr lang="da-DK" sz="1200" b="0" dirty="0">
              <a:solidFill>
                <a:schemeClr val="tx1"/>
              </a:solidFill>
            </a:endParaRPr>
          </a:p>
          <a:p>
            <a:pPr marL="180975" indent="-180975" algn="l">
              <a:lnSpc>
                <a:spcPct val="110000"/>
              </a:lnSpc>
              <a:spcBef>
                <a:spcPts val="600"/>
              </a:spcBef>
              <a:spcAft>
                <a:spcPts val="600"/>
              </a:spcAft>
              <a:buFont typeface="Arial" panose="020B0604020202020204" pitchFamily="34" charset="0"/>
              <a:buChar char="•"/>
            </a:pPr>
            <a:r>
              <a:rPr lang="da-DK" sz="1200" b="0" dirty="0">
                <a:solidFill>
                  <a:schemeClr val="tx1"/>
                </a:solidFill>
              </a:rPr>
              <a:t>Justér skriftstørrelse efter behov.</a:t>
            </a:r>
          </a:p>
          <a:p>
            <a:pPr marL="180975" indent="-180975" algn="l">
              <a:lnSpc>
                <a:spcPct val="110000"/>
              </a:lnSpc>
              <a:spcBef>
                <a:spcPts val="600"/>
              </a:spcBef>
              <a:spcAft>
                <a:spcPts val="600"/>
              </a:spcAft>
              <a:buFont typeface="Arial" panose="020B0604020202020204" pitchFamily="34" charset="0"/>
              <a:buChar char="•"/>
            </a:pPr>
            <a:r>
              <a:rPr lang="da-DK" sz="1200" b="0" dirty="0">
                <a:solidFill>
                  <a:schemeClr val="tx1"/>
                </a:solidFill>
              </a:rPr>
              <a:t>Brug de grå hjælpelinjer til at justere størrelsen og placeringen på tekstfeltet.</a:t>
            </a:r>
          </a:p>
        </p:txBody>
      </p:sp>
      <p:pic>
        <p:nvPicPr>
          <p:cNvPr id="9" name="Picture 8">
            <a:extLst>
              <a:ext uri="{FF2B5EF4-FFF2-40B4-BE49-F238E27FC236}">
                <a16:creationId xmlns:a16="http://schemas.microsoft.com/office/drawing/2014/main" id="{CCB17208-1B16-E840-BC47-B5C5477276B4}"/>
              </a:ext>
            </a:extLst>
          </p:cNvPr>
          <p:cNvPicPr>
            <a:picLocks noChangeAspect="1"/>
          </p:cNvPicPr>
          <p:nvPr userDrawn="1"/>
        </p:nvPicPr>
        <p:blipFill>
          <a:blip r:embed="rId2"/>
          <a:stretch>
            <a:fillRect/>
          </a:stretch>
        </p:blipFill>
        <p:spPr>
          <a:xfrm>
            <a:off x="-2183766" y="798513"/>
            <a:ext cx="1358039" cy="714375"/>
          </a:xfrm>
          <a:prstGeom prst="rect">
            <a:avLst/>
          </a:prstGeom>
        </p:spPr>
      </p:pic>
      <p:sp>
        <p:nvSpPr>
          <p:cNvPr id="3" name="Date Placeholder 2" hidden="1">
            <a:extLst>
              <a:ext uri="{FF2B5EF4-FFF2-40B4-BE49-F238E27FC236}">
                <a16:creationId xmlns:a16="http://schemas.microsoft.com/office/drawing/2014/main" id="{2CC4A043-07A5-4F4F-95E4-B0587DB31E9D}"/>
              </a:ext>
            </a:extLst>
          </p:cNvPr>
          <p:cNvSpPr>
            <a:spLocks noGrp="1"/>
          </p:cNvSpPr>
          <p:nvPr>
            <p:ph type="dt" sz="half" idx="15"/>
          </p:nvPr>
        </p:nvSpPr>
        <p:spPr/>
        <p:txBody>
          <a:bodyPr/>
          <a:lstStyle/>
          <a:p>
            <a:fld id="{C8C0198D-50AF-459A-9B0E-DD78A60F0B24}" type="datetime2">
              <a:rPr lang="da-DK" smtClean="0"/>
              <a:t>18. februar 2025</a:t>
            </a:fld>
            <a:endParaRPr lang="da-DK" dirty="0"/>
          </a:p>
        </p:txBody>
      </p:sp>
      <p:sp>
        <p:nvSpPr>
          <p:cNvPr id="4" name="Footer Placeholder 3" hidden="1">
            <a:extLst>
              <a:ext uri="{FF2B5EF4-FFF2-40B4-BE49-F238E27FC236}">
                <a16:creationId xmlns:a16="http://schemas.microsoft.com/office/drawing/2014/main" id="{3AB418F0-9D79-4378-996E-8E20714D8BFB}"/>
              </a:ext>
            </a:extLst>
          </p:cNvPr>
          <p:cNvSpPr>
            <a:spLocks noGrp="1"/>
          </p:cNvSpPr>
          <p:nvPr>
            <p:ph type="ftr" sz="quarter" idx="16"/>
          </p:nvPr>
        </p:nvSpPr>
        <p:spPr/>
        <p:txBody>
          <a:bodyPr/>
          <a:lstStyle/>
          <a:p>
            <a:endParaRPr lang="da-DK" dirty="0"/>
          </a:p>
        </p:txBody>
      </p:sp>
      <p:sp>
        <p:nvSpPr>
          <p:cNvPr id="5" name="Slide Number Placeholder 4">
            <a:extLst>
              <a:ext uri="{FF2B5EF4-FFF2-40B4-BE49-F238E27FC236}">
                <a16:creationId xmlns:a16="http://schemas.microsoft.com/office/drawing/2014/main" id="{45916055-E20F-48FE-B1EB-4459DEF5CDC3}"/>
              </a:ext>
            </a:extLst>
          </p:cNvPr>
          <p:cNvSpPr>
            <a:spLocks noGrp="1"/>
          </p:cNvSpPr>
          <p:nvPr>
            <p:ph type="sldNum" sz="quarter" idx="17"/>
          </p:nvPr>
        </p:nvSpPr>
        <p:spPr/>
        <p:txBody>
          <a:body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14738480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illede + overskrift">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406400" y="1622544"/>
            <a:ext cx="11379199" cy="4422656"/>
          </a:xfrm>
          <a:solidFill>
            <a:srgbClr val="F3F2F1"/>
          </a:solidFill>
        </p:spPr>
        <p:txBody>
          <a:bodyPr tIns="648000" anchor="ctr" anchorCtr="0"/>
          <a:lstStyle>
            <a:lvl1pPr marL="0" indent="0" algn="ctr">
              <a:buNone/>
              <a:defRPr sz="1600">
                <a:solidFill>
                  <a:schemeClr val="accent1"/>
                </a:solidFill>
              </a:defRPr>
            </a:lvl1pPr>
          </a:lstStyle>
          <a:p>
            <a:r>
              <a:rPr lang="da-DK" noProof="0" dirty="0"/>
              <a:t>Klik for at indsætte billede</a:t>
            </a:r>
          </a:p>
        </p:txBody>
      </p:sp>
      <p:sp>
        <p:nvSpPr>
          <p:cNvPr id="2" name="Title 1">
            <a:extLst>
              <a:ext uri="{FF2B5EF4-FFF2-40B4-BE49-F238E27FC236}">
                <a16:creationId xmlns:a16="http://schemas.microsoft.com/office/drawing/2014/main" id="{B4481551-4105-B855-DFC9-0002E832A4B3}"/>
              </a:ext>
            </a:extLst>
          </p:cNvPr>
          <p:cNvSpPr>
            <a:spLocks noGrp="1"/>
          </p:cNvSpPr>
          <p:nvPr>
            <p:ph type="title" hasCustomPrompt="1"/>
          </p:nvPr>
        </p:nvSpPr>
        <p:spPr/>
        <p:txBody>
          <a:bodyPr/>
          <a:lstStyle/>
          <a:p>
            <a:r>
              <a:rPr lang="da-DK" dirty="0"/>
              <a:t>Klik for at tilføje titel</a:t>
            </a:r>
          </a:p>
        </p:txBody>
      </p:sp>
      <p:sp>
        <p:nvSpPr>
          <p:cNvPr id="3" name="Date Placeholder 2" hidden="1">
            <a:extLst>
              <a:ext uri="{FF2B5EF4-FFF2-40B4-BE49-F238E27FC236}">
                <a16:creationId xmlns:a16="http://schemas.microsoft.com/office/drawing/2014/main" id="{2CC4A043-07A5-4F4F-95E4-B0587DB31E9D}"/>
              </a:ext>
            </a:extLst>
          </p:cNvPr>
          <p:cNvSpPr>
            <a:spLocks noGrp="1"/>
          </p:cNvSpPr>
          <p:nvPr>
            <p:ph type="dt" sz="half" idx="15"/>
          </p:nvPr>
        </p:nvSpPr>
        <p:spPr/>
        <p:txBody>
          <a:bodyPr/>
          <a:lstStyle/>
          <a:p>
            <a:fld id="{7EB45F9F-541F-487B-92B4-26E0D9451AB1}" type="datetime2">
              <a:rPr lang="da-DK" smtClean="0"/>
              <a:t>18. februar 2025</a:t>
            </a:fld>
            <a:endParaRPr lang="da-DK" dirty="0"/>
          </a:p>
        </p:txBody>
      </p:sp>
      <p:sp>
        <p:nvSpPr>
          <p:cNvPr id="4" name="Footer Placeholder 3" hidden="1">
            <a:extLst>
              <a:ext uri="{FF2B5EF4-FFF2-40B4-BE49-F238E27FC236}">
                <a16:creationId xmlns:a16="http://schemas.microsoft.com/office/drawing/2014/main" id="{3AB418F0-9D79-4378-996E-8E20714D8BFB}"/>
              </a:ext>
            </a:extLst>
          </p:cNvPr>
          <p:cNvSpPr>
            <a:spLocks noGrp="1"/>
          </p:cNvSpPr>
          <p:nvPr>
            <p:ph type="ftr" sz="quarter" idx="16"/>
          </p:nvPr>
        </p:nvSpPr>
        <p:spPr/>
        <p:txBody>
          <a:bodyPr/>
          <a:lstStyle/>
          <a:p>
            <a:endParaRPr lang="da-DK" dirty="0"/>
          </a:p>
        </p:txBody>
      </p:sp>
      <p:sp>
        <p:nvSpPr>
          <p:cNvPr id="5" name="Slide Number Placeholder 4">
            <a:extLst>
              <a:ext uri="{FF2B5EF4-FFF2-40B4-BE49-F238E27FC236}">
                <a16:creationId xmlns:a16="http://schemas.microsoft.com/office/drawing/2014/main" id="{45916055-E20F-48FE-B1EB-4459DEF5CDC3}"/>
              </a:ext>
            </a:extLst>
          </p:cNvPr>
          <p:cNvSpPr>
            <a:spLocks noGrp="1"/>
          </p:cNvSpPr>
          <p:nvPr>
            <p:ph type="sldNum" sz="quarter" idx="17"/>
          </p:nvPr>
        </p:nvSpPr>
        <p:spPr/>
        <p:txBody>
          <a:body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19115002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itat A">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15FED78-63D2-31E8-4374-C85199CE2F02}"/>
              </a:ext>
            </a:extLst>
          </p:cNvPr>
          <p:cNvSpPr/>
          <p:nvPr userDrawn="1"/>
        </p:nvSpPr>
        <p:spPr>
          <a:xfrm>
            <a:off x="406400" y="0"/>
            <a:ext cx="11379200" cy="60452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9" name="Text Placeholder 8">
            <a:extLst>
              <a:ext uri="{FF2B5EF4-FFF2-40B4-BE49-F238E27FC236}">
                <a16:creationId xmlns:a16="http://schemas.microsoft.com/office/drawing/2014/main" id="{766167BD-2E1B-4064-9794-6E8308216508}"/>
              </a:ext>
            </a:extLst>
          </p:cNvPr>
          <p:cNvSpPr>
            <a:spLocks noGrp="1"/>
          </p:cNvSpPr>
          <p:nvPr>
            <p:ph type="body" sz="quarter" idx="13" hasCustomPrompt="1"/>
          </p:nvPr>
        </p:nvSpPr>
        <p:spPr>
          <a:xfrm>
            <a:off x="812801" y="1943101"/>
            <a:ext cx="6502400" cy="3289300"/>
          </a:xfrm>
        </p:spPr>
        <p:txBody>
          <a:bodyPr/>
          <a:lstStyle>
            <a:lvl1pPr marL="0" indent="0">
              <a:lnSpc>
                <a:spcPct val="120000"/>
              </a:lnSpc>
              <a:spcBef>
                <a:spcPts val="600"/>
              </a:spcBef>
              <a:spcAft>
                <a:spcPts val="600"/>
              </a:spcAft>
              <a:buFontTx/>
              <a:buNone/>
              <a:defRPr sz="2000" b="0">
                <a:solidFill>
                  <a:schemeClr val="accent1"/>
                </a:solidFill>
              </a:defRPr>
            </a:lvl1pPr>
            <a:lvl2pPr marL="0" indent="0">
              <a:lnSpc>
                <a:spcPct val="120000"/>
              </a:lnSpc>
              <a:spcBef>
                <a:spcPts val="600"/>
              </a:spcBef>
              <a:spcAft>
                <a:spcPts val="600"/>
              </a:spcAft>
              <a:buFontTx/>
              <a:buNone/>
              <a:defRPr sz="2000" b="0">
                <a:solidFill>
                  <a:schemeClr val="tx2"/>
                </a:solidFill>
              </a:defRPr>
            </a:lvl2pPr>
            <a:lvl3pPr marL="0" indent="0">
              <a:lnSpc>
                <a:spcPct val="120000"/>
              </a:lnSpc>
              <a:spcBef>
                <a:spcPts val="600"/>
              </a:spcBef>
              <a:spcAft>
                <a:spcPts val="600"/>
              </a:spcAft>
              <a:buFontTx/>
              <a:buNone/>
              <a:defRPr sz="2000" b="0">
                <a:solidFill>
                  <a:schemeClr val="tx2"/>
                </a:solidFill>
              </a:defRPr>
            </a:lvl3pPr>
            <a:lvl4pPr marL="0" indent="0">
              <a:lnSpc>
                <a:spcPct val="120000"/>
              </a:lnSpc>
              <a:spcBef>
                <a:spcPts val="600"/>
              </a:spcBef>
              <a:spcAft>
                <a:spcPts val="600"/>
              </a:spcAft>
              <a:buFontTx/>
              <a:buNone/>
              <a:defRPr sz="2000" b="0">
                <a:solidFill>
                  <a:schemeClr val="tx2"/>
                </a:solidFill>
              </a:defRPr>
            </a:lvl4pPr>
            <a:lvl5pPr marL="0" indent="0">
              <a:lnSpc>
                <a:spcPct val="120000"/>
              </a:lnSpc>
              <a:spcBef>
                <a:spcPts val="600"/>
              </a:spcBef>
              <a:spcAft>
                <a:spcPts val="600"/>
              </a:spcAft>
              <a:buFontTx/>
              <a:buNone/>
              <a:defRPr sz="2000" b="0">
                <a:solidFill>
                  <a:schemeClr val="tx2"/>
                </a:solidFill>
              </a:defRPr>
            </a:lvl5pPr>
            <a:lvl6pPr marL="0" indent="0">
              <a:lnSpc>
                <a:spcPct val="120000"/>
              </a:lnSpc>
              <a:spcBef>
                <a:spcPts val="600"/>
              </a:spcBef>
              <a:spcAft>
                <a:spcPts val="600"/>
              </a:spcAft>
              <a:buFontTx/>
              <a:buNone/>
              <a:defRPr sz="2000" b="0">
                <a:solidFill>
                  <a:schemeClr val="tx2"/>
                </a:solidFill>
              </a:defRPr>
            </a:lvl6pPr>
            <a:lvl7pPr marL="0" indent="0">
              <a:lnSpc>
                <a:spcPct val="120000"/>
              </a:lnSpc>
              <a:spcBef>
                <a:spcPts val="600"/>
              </a:spcBef>
              <a:spcAft>
                <a:spcPts val="600"/>
              </a:spcAft>
              <a:buFontTx/>
              <a:buNone/>
              <a:defRPr sz="2000" b="0">
                <a:solidFill>
                  <a:schemeClr val="tx2"/>
                </a:solidFill>
              </a:defRPr>
            </a:lvl7pPr>
            <a:lvl8pPr marL="0" indent="0">
              <a:lnSpc>
                <a:spcPct val="120000"/>
              </a:lnSpc>
              <a:spcBef>
                <a:spcPts val="600"/>
              </a:spcBef>
              <a:spcAft>
                <a:spcPts val="600"/>
              </a:spcAft>
              <a:buFontTx/>
              <a:buNone/>
              <a:defRPr sz="2000" b="0">
                <a:solidFill>
                  <a:schemeClr val="tx2"/>
                </a:solidFill>
              </a:defRPr>
            </a:lvl8pPr>
            <a:lvl9pPr marL="0" indent="0">
              <a:lnSpc>
                <a:spcPct val="120000"/>
              </a:lnSpc>
              <a:spcBef>
                <a:spcPts val="600"/>
              </a:spcBef>
              <a:spcAft>
                <a:spcPts val="600"/>
              </a:spcAft>
              <a:buFontTx/>
              <a:buNone/>
              <a:defRPr sz="2000" b="0">
                <a:solidFill>
                  <a:schemeClr val="tx2"/>
                </a:solidFill>
              </a:defRPr>
            </a:lvl9pPr>
          </a:lstStyle>
          <a:p>
            <a:pPr lvl="0"/>
            <a:r>
              <a:rPr lang="da-DK" dirty="0"/>
              <a:t>Klik for at tilføje citat eller udtalelse</a:t>
            </a:r>
          </a:p>
        </p:txBody>
      </p:sp>
      <p:sp>
        <p:nvSpPr>
          <p:cNvPr id="2" name="TextBox 1">
            <a:extLst>
              <a:ext uri="{FF2B5EF4-FFF2-40B4-BE49-F238E27FC236}">
                <a16:creationId xmlns:a16="http://schemas.microsoft.com/office/drawing/2014/main" id="{98B08A7C-3E36-9B86-6280-EC4083F34431}"/>
              </a:ext>
            </a:extLst>
          </p:cNvPr>
          <p:cNvSpPr txBox="1"/>
          <p:nvPr userDrawn="1"/>
        </p:nvSpPr>
        <p:spPr>
          <a:xfrm>
            <a:off x="779735" y="921172"/>
            <a:ext cx="1144694" cy="327738"/>
          </a:xfrm>
          <a:prstGeom prst="rect">
            <a:avLst/>
          </a:prstGeom>
          <a:noFill/>
        </p:spPr>
        <p:txBody>
          <a:bodyPr wrap="square" lIns="0" tIns="0" rIns="0" bIns="0" rtlCol="0">
            <a:noAutofit/>
          </a:bodyPr>
          <a:lstStyle/>
          <a:p>
            <a:pPr lvl="0">
              <a:lnSpc>
                <a:spcPts val="9200"/>
              </a:lnSpc>
            </a:pPr>
            <a:r>
              <a:rPr lang="da-DK" sz="9600" dirty="0">
                <a:solidFill>
                  <a:schemeClr val="accent1"/>
                </a:solidFill>
              </a:rPr>
              <a:t>“</a:t>
            </a:r>
          </a:p>
        </p:txBody>
      </p:sp>
      <p:sp>
        <p:nvSpPr>
          <p:cNvPr id="8" name="Text Placeholder 7">
            <a:extLst>
              <a:ext uri="{FF2B5EF4-FFF2-40B4-BE49-F238E27FC236}">
                <a16:creationId xmlns:a16="http://schemas.microsoft.com/office/drawing/2014/main" id="{3EDA431F-1EF2-8257-E5B0-2731FF4544CE}"/>
              </a:ext>
            </a:extLst>
          </p:cNvPr>
          <p:cNvSpPr>
            <a:spLocks noGrp="1"/>
          </p:cNvSpPr>
          <p:nvPr>
            <p:ph type="body" sz="quarter" idx="17" hasCustomPrompt="1"/>
          </p:nvPr>
        </p:nvSpPr>
        <p:spPr>
          <a:xfrm>
            <a:off x="812800" y="5232401"/>
            <a:ext cx="6502400" cy="406399"/>
          </a:xfrm>
        </p:spPr>
        <p:txBody>
          <a:bodyPr anchor="b" anchorCtr="0"/>
          <a:lstStyle>
            <a:lvl1pPr marL="0" indent="0">
              <a:lnSpc>
                <a:spcPct val="110000"/>
              </a:lnSpc>
              <a:spcBef>
                <a:spcPts val="600"/>
              </a:spcBef>
              <a:spcAft>
                <a:spcPts val="600"/>
              </a:spcAft>
              <a:buNone/>
              <a:defRPr sz="1200" b="0">
                <a:solidFill>
                  <a:schemeClr val="accent1"/>
                </a:solidFill>
              </a:defRPr>
            </a:lvl1pPr>
            <a:lvl2pPr marL="0" indent="0">
              <a:lnSpc>
                <a:spcPct val="110000"/>
              </a:lnSpc>
              <a:spcBef>
                <a:spcPts val="600"/>
              </a:spcBef>
              <a:spcAft>
                <a:spcPts val="600"/>
              </a:spcAft>
              <a:buNone/>
              <a:defRPr sz="1200" b="0">
                <a:solidFill>
                  <a:schemeClr val="tx2"/>
                </a:solidFill>
              </a:defRPr>
            </a:lvl2pPr>
            <a:lvl3pPr marL="0" indent="0">
              <a:lnSpc>
                <a:spcPct val="110000"/>
              </a:lnSpc>
              <a:spcBef>
                <a:spcPts val="600"/>
              </a:spcBef>
              <a:spcAft>
                <a:spcPts val="600"/>
              </a:spcAft>
              <a:buFont typeface="Arial" panose="020B0604020202020204" pitchFamily="34" charset="0"/>
              <a:buNone/>
              <a:defRPr sz="1200" b="0">
                <a:solidFill>
                  <a:schemeClr val="tx2"/>
                </a:solidFill>
              </a:defRPr>
            </a:lvl3pPr>
            <a:lvl4pPr marL="0" indent="0">
              <a:lnSpc>
                <a:spcPct val="110000"/>
              </a:lnSpc>
              <a:spcBef>
                <a:spcPts val="600"/>
              </a:spcBef>
              <a:spcAft>
                <a:spcPts val="600"/>
              </a:spcAft>
              <a:buFont typeface="Arial" panose="020B0604020202020204" pitchFamily="34" charset="0"/>
              <a:buNone/>
              <a:defRPr sz="1200" b="0">
                <a:solidFill>
                  <a:schemeClr val="tx2"/>
                </a:solidFill>
              </a:defRPr>
            </a:lvl4pPr>
            <a:lvl5pPr marL="0" indent="0">
              <a:lnSpc>
                <a:spcPct val="110000"/>
              </a:lnSpc>
              <a:spcBef>
                <a:spcPts val="600"/>
              </a:spcBef>
              <a:spcAft>
                <a:spcPts val="600"/>
              </a:spcAft>
              <a:buNone/>
              <a:defRPr sz="1200" b="0">
                <a:solidFill>
                  <a:schemeClr val="tx2"/>
                </a:solidFill>
              </a:defRPr>
            </a:lvl5pPr>
            <a:lvl6pPr marL="0" indent="0">
              <a:lnSpc>
                <a:spcPct val="110000"/>
              </a:lnSpc>
              <a:spcBef>
                <a:spcPts val="600"/>
              </a:spcBef>
              <a:spcAft>
                <a:spcPts val="600"/>
              </a:spcAft>
              <a:buNone/>
              <a:defRPr sz="1200" b="0">
                <a:solidFill>
                  <a:schemeClr val="tx2"/>
                </a:solidFill>
              </a:defRPr>
            </a:lvl6pPr>
            <a:lvl7pPr marL="0" indent="0">
              <a:lnSpc>
                <a:spcPct val="110000"/>
              </a:lnSpc>
              <a:spcBef>
                <a:spcPts val="600"/>
              </a:spcBef>
              <a:spcAft>
                <a:spcPts val="600"/>
              </a:spcAft>
              <a:buNone/>
              <a:defRPr sz="1200" b="0">
                <a:solidFill>
                  <a:schemeClr val="tx2"/>
                </a:solidFill>
              </a:defRPr>
            </a:lvl7pPr>
            <a:lvl8pPr marL="0" indent="0">
              <a:lnSpc>
                <a:spcPct val="110000"/>
              </a:lnSpc>
              <a:spcBef>
                <a:spcPts val="600"/>
              </a:spcBef>
              <a:spcAft>
                <a:spcPts val="600"/>
              </a:spcAft>
              <a:buNone/>
              <a:defRPr sz="1200" b="0">
                <a:solidFill>
                  <a:schemeClr val="tx2"/>
                </a:solidFill>
              </a:defRPr>
            </a:lvl8pPr>
            <a:lvl9pPr marL="0" indent="0">
              <a:lnSpc>
                <a:spcPct val="110000"/>
              </a:lnSpc>
              <a:spcBef>
                <a:spcPts val="600"/>
              </a:spcBef>
              <a:spcAft>
                <a:spcPts val="600"/>
              </a:spcAft>
              <a:buNone/>
              <a:defRPr sz="1200" b="0">
                <a:solidFill>
                  <a:schemeClr val="tx2"/>
                </a:solidFill>
              </a:defRPr>
            </a:lvl9pPr>
          </a:lstStyle>
          <a:p>
            <a:pPr lvl="0"/>
            <a:r>
              <a:rPr lang="da-DK" noProof="0" dirty="0"/>
              <a:t>Klik for at tilføje navn, stilling</a:t>
            </a:r>
          </a:p>
        </p:txBody>
      </p:sp>
      <p:sp>
        <p:nvSpPr>
          <p:cNvPr id="3" name="Pladsholder til dato 2" hidden="1">
            <a:extLst>
              <a:ext uri="{FF2B5EF4-FFF2-40B4-BE49-F238E27FC236}">
                <a16:creationId xmlns:a16="http://schemas.microsoft.com/office/drawing/2014/main" id="{54B14239-AE80-48D7-AC2D-BAEE84B805E7}"/>
              </a:ext>
            </a:extLst>
          </p:cNvPr>
          <p:cNvSpPr>
            <a:spLocks noGrp="1"/>
          </p:cNvSpPr>
          <p:nvPr>
            <p:ph type="dt" sz="half" idx="14"/>
          </p:nvPr>
        </p:nvSpPr>
        <p:spPr/>
        <p:txBody>
          <a:bodyPr/>
          <a:lstStyle/>
          <a:p>
            <a:fld id="{C25908E4-A4F9-4D5F-9BCB-CC3669D8BD01}" type="datetime2">
              <a:rPr lang="da-DK" smtClean="0"/>
              <a:t>18. februar 2025</a:t>
            </a:fld>
            <a:endParaRPr lang="da-DK" dirty="0"/>
          </a:p>
        </p:txBody>
      </p:sp>
      <p:sp>
        <p:nvSpPr>
          <p:cNvPr id="4" name="Pladsholder til sidefod 3" hidden="1">
            <a:extLst>
              <a:ext uri="{FF2B5EF4-FFF2-40B4-BE49-F238E27FC236}">
                <a16:creationId xmlns:a16="http://schemas.microsoft.com/office/drawing/2014/main" id="{5E14EBA6-33CA-4824-8B3D-7EF1A12FEEC8}"/>
              </a:ext>
            </a:extLst>
          </p:cNvPr>
          <p:cNvSpPr>
            <a:spLocks noGrp="1"/>
          </p:cNvSpPr>
          <p:nvPr>
            <p:ph type="ftr" sz="quarter" idx="15"/>
          </p:nvPr>
        </p:nvSpPr>
        <p:spPr/>
        <p:txBody>
          <a:bodyPr/>
          <a:lstStyle/>
          <a:p>
            <a:endParaRPr lang="da-DK" dirty="0"/>
          </a:p>
        </p:txBody>
      </p:sp>
      <p:sp>
        <p:nvSpPr>
          <p:cNvPr id="5" name="Pladsholder til slidenummer 4">
            <a:extLst>
              <a:ext uri="{FF2B5EF4-FFF2-40B4-BE49-F238E27FC236}">
                <a16:creationId xmlns:a16="http://schemas.microsoft.com/office/drawing/2014/main" id="{87E12C1D-EA22-44B2-A592-8786E93B52D7}"/>
              </a:ext>
            </a:extLst>
          </p:cNvPr>
          <p:cNvSpPr>
            <a:spLocks noGrp="1"/>
          </p:cNvSpPr>
          <p:nvPr>
            <p:ph type="sldNum" sz="quarter" idx="16"/>
          </p:nvPr>
        </p:nvSpPr>
        <p:spPr/>
        <p:txBody>
          <a:body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26662823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itat B">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15FED78-63D2-31E8-4374-C85199CE2F02}"/>
              </a:ext>
            </a:extLst>
          </p:cNvPr>
          <p:cNvSpPr/>
          <p:nvPr userDrawn="1"/>
        </p:nvSpPr>
        <p:spPr>
          <a:xfrm>
            <a:off x="406400" y="0"/>
            <a:ext cx="11379200" cy="60452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9" name="Text Placeholder 8">
            <a:extLst>
              <a:ext uri="{FF2B5EF4-FFF2-40B4-BE49-F238E27FC236}">
                <a16:creationId xmlns:a16="http://schemas.microsoft.com/office/drawing/2014/main" id="{766167BD-2E1B-4064-9794-6E8308216508}"/>
              </a:ext>
            </a:extLst>
          </p:cNvPr>
          <p:cNvSpPr>
            <a:spLocks noGrp="1"/>
          </p:cNvSpPr>
          <p:nvPr>
            <p:ph type="body" sz="quarter" idx="13" hasCustomPrompt="1"/>
          </p:nvPr>
        </p:nvSpPr>
        <p:spPr>
          <a:xfrm>
            <a:off x="812801" y="1943101"/>
            <a:ext cx="4876799" cy="3289300"/>
          </a:xfrm>
        </p:spPr>
        <p:txBody>
          <a:bodyPr/>
          <a:lstStyle>
            <a:lvl1pPr marL="0" indent="0">
              <a:lnSpc>
                <a:spcPct val="120000"/>
              </a:lnSpc>
              <a:spcBef>
                <a:spcPts val="600"/>
              </a:spcBef>
              <a:spcAft>
                <a:spcPts val="600"/>
              </a:spcAft>
              <a:buFontTx/>
              <a:buNone/>
              <a:defRPr sz="2000" b="0">
                <a:solidFill>
                  <a:schemeClr val="accent1"/>
                </a:solidFill>
              </a:defRPr>
            </a:lvl1pPr>
            <a:lvl2pPr marL="0" indent="0">
              <a:lnSpc>
                <a:spcPct val="120000"/>
              </a:lnSpc>
              <a:spcBef>
                <a:spcPts val="600"/>
              </a:spcBef>
              <a:spcAft>
                <a:spcPts val="600"/>
              </a:spcAft>
              <a:buFontTx/>
              <a:buNone/>
              <a:defRPr sz="2000" b="0">
                <a:solidFill>
                  <a:schemeClr val="tx2"/>
                </a:solidFill>
              </a:defRPr>
            </a:lvl2pPr>
            <a:lvl3pPr marL="0" indent="0">
              <a:lnSpc>
                <a:spcPct val="120000"/>
              </a:lnSpc>
              <a:spcBef>
                <a:spcPts val="600"/>
              </a:spcBef>
              <a:spcAft>
                <a:spcPts val="600"/>
              </a:spcAft>
              <a:buFontTx/>
              <a:buNone/>
              <a:defRPr sz="2000" b="0">
                <a:solidFill>
                  <a:schemeClr val="tx2"/>
                </a:solidFill>
              </a:defRPr>
            </a:lvl3pPr>
            <a:lvl4pPr marL="0" indent="0">
              <a:lnSpc>
                <a:spcPct val="120000"/>
              </a:lnSpc>
              <a:spcBef>
                <a:spcPts val="600"/>
              </a:spcBef>
              <a:spcAft>
                <a:spcPts val="600"/>
              </a:spcAft>
              <a:buFontTx/>
              <a:buNone/>
              <a:defRPr sz="2000" b="0">
                <a:solidFill>
                  <a:schemeClr val="tx2"/>
                </a:solidFill>
              </a:defRPr>
            </a:lvl4pPr>
            <a:lvl5pPr marL="0" indent="0">
              <a:lnSpc>
                <a:spcPct val="120000"/>
              </a:lnSpc>
              <a:spcBef>
                <a:spcPts val="600"/>
              </a:spcBef>
              <a:spcAft>
                <a:spcPts val="600"/>
              </a:spcAft>
              <a:buFontTx/>
              <a:buNone/>
              <a:defRPr sz="2000" b="0">
                <a:solidFill>
                  <a:schemeClr val="tx2"/>
                </a:solidFill>
              </a:defRPr>
            </a:lvl5pPr>
            <a:lvl6pPr marL="0" indent="0">
              <a:lnSpc>
                <a:spcPct val="120000"/>
              </a:lnSpc>
              <a:spcBef>
                <a:spcPts val="600"/>
              </a:spcBef>
              <a:spcAft>
                <a:spcPts val="600"/>
              </a:spcAft>
              <a:buFontTx/>
              <a:buNone/>
              <a:defRPr sz="2000" b="0">
                <a:solidFill>
                  <a:schemeClr val="tx2"/>
                </a:solidFill>
              </a:defRPr>
            </a:lvl6pPr>
            <a:lvl7pPr marL="0" indent="0">
              <a:lnSpc>
                <a:spcPct val="120000"/>
              </a:lnSpc>
              <a:spcBef>
                <a:spcPts val="600"/>
              </a:spcBef>
              <a:spcAft>
                <a:spcPts val="600"/>
              </a:spcAft>
              <a:buFontTx/>
              <a:buNone/>
              <a:defRPr sz="2000" b="0">
                <a:solidFill>
                  <a:schemeClr val="tx2"/>
                </a:solidFill>
              </a:defRPr>
            </a:lvl7pPr>
            <a:lvl8pPr marL="0" indent="0">
              <a:lnSpc>
                <a:spcPct val="120000"/>
              </a:lnSpc>
              <a:spcBef>
                <a:spcPts val="600"/>
              </a:spcBef>
              <a:spcAft>
                <a:spcPts val="600"/>
              </a:spcAft>
              <a:buFontTx/>
              <a:buNone/>
              <a:defRPr sz="2000" b="0">
                <a:solidFill>
                  <a:schemeClr val="tx2"/>
                </a:solidFill>
              </a:defRPr>
            </a:lvl8pPr>
            <a:lvl9pPr marL="0" indent="0">
              <a:lnSpc>
                <a:spcPct val="120000"/>
              </a:lnSpc>
              <a:spcBef>
                <a:spcPts val="600"/>
              </a:spcBef>
              <a:spcAft>
                <a:spcPts val="600"/>
              </a:spcAft>
              <a:buFontTx/>
              <a:buNone/>
              <a:defRPr sz="2000" b="0">
                <a:solidFill>
                  <a:schemeClr val="tx2"/>
                </a:solidFill>
              </a:defRPr>
            </a:lvl9pPr>
          </a:lstStyle>
          <a:p>
            <a:pPr lvl="0"/>
            <a:r>
              <a:rPr lang="da-DK" dirty="0"/>
              <a:t>Klik for at tilføje citat eller udtalelse</a:t>
            </a:r>
          </a:p>
        </p:txBody>
      </p:sp>
      <p:sp>
        <p:nvSpPr>
          <p:cNvPr id="2" name="TextBox 1">
            <a:extLst>
              <a:ext uri="{FF2B5EF4-FFF2-40B4-BE49-F238E27FC236}">
                <a16:creationId xmlns:a16="http://schemas.microsoft.com/office/drawing/2014/main" id="{98B08A7C-3E36-9B86-6280-EC4083F34431}"/>
              </a:ext>
            </a:extLst>
          </p:cNvPr>
          <p:cNvSpPr txBox="1"/>
          <p:nvPr userDrawn="1"/>
        </p:nvSpPr>
        <p:spPr>
          <a:xfrm>
            <a:off x="779735" y="921172"/>
            <a:ext cx="1144694" cy="327738"/>
          </a:xfrm>
          <a:prstGeom prst="rect">
            <a:avLst/>
          </a:prstGeom>
          <a:noFill/>
        </p:spPr>
        <p:txBody>
          <a:bodyPr wrap="square" lIns="0" tIns="0" rIns="0" bIns="0" rtlCol="0">
            <a:noAutofit/>
          </a:bodyPr>
          <a:lstStyle/>
          <a:p>
            <a:pPr lvl="0">
              <a:lnSpc>
                <a:spcPts val="9200"/>
              </a:lnSpc>
            </a:pPr>
            <a:r>
              <a:rPr lang="da-DK" sz="9600" dirty="0">
                <a:solidFill>
                  <a:schemeClr val="accent1"/>
                </a:solidFill>
              </a:rPr>
              <a:t>“</a:t>
            </a:r>
          </a:p>
        </p:txBody>
      </p:sp>
      <p:sp>
        <p:nvSpPr>
          <p:cNvPr id="8" name="Text Placeholder 7">
            <a:extLst>
              <a:ext uri="{FF2B5EF4-FFF2-40B4-BE49-F238E27FC236}">
                <a16:creationId xmlns:a16="http://schemas.microsoft.com/office/drawing/2014/main" id="{3EDA431F-1EF2-8257-E5B0-2731FF4544CE}"/>
              </a:ext>
            </a:extLst>
          </p:cNvPr>
          <p:cNvSpPr>
            <a:spLocks noGrp="1"/>
          </p:cNvSpPr>
          <p:nvPr>
            <p:ph type="body" sz="quarter" idx="17" hasCustomPrompt="1"/>
          </p:nvPr>
        </p:nvSpPr>
        <p:spPr>
          <a:xfrm>
            <a:off x="812800" y="5232401"/>
            <a:ext cx="4876800" cy="406399"/>
          </a:xfrm>
        </p:spPr>
        <p:txBody>
          <a:bodyPr anchor="b" anchorCtr="0"/>
          <a:lstStyle>
            <a:lvl1pPr marL="0" indent="0">
              <a:lnSpc>
                <a:spcPct val="110000"/>
              </a:lnSpc>
              <a:spcBef>
                <a:spcPts val="600"/>
              </a:spcBef>
              <a:spcAft>
                <a:spcPts val="600"/>
              </a:spcAft>
              <a:buNone/>
              <a:defRPr sz="1200" b="0">
                <a:solidFill>
                  <a:schemeClr val="accent1"/>
                </a:solidFill>
              </a:defRPr>
            </a:lvl1pPr>
            <a:lvl2pPr marL="0" indent="0">
              <a:lnSpc>
                <a:spcPct val="110000"/>
              </a:lnSpc>
              <a:spcBef>
                <a:spcPts val="600"/>
              </a:spcBef>
              <a:spcAft>
                <a:spcPts val="600"/>
              </a:spcAft>
              <a:buNone/>
              <a:defRPr sz="1200" b="0">
                <a:solidFill>
                  <a:schemeClr val="tx2"/>
                </a:solidFill>
              </a:defRPr>
            </a:lvl2pPr>
            <a:lvl3pPr marL="0" indent="0">
              <a:lnSpc>
                <a:spcPct val="110000"/>
              </a:lnSpc>
              <a:spcBef>
                <a:spcPts val="600"/>
              </a:spcBef>
              <a:spcAft>
                <a:spcPts val="600"/>
              </a:spcAft>
              <a:buFont typeface="Arial" panose="020B0604020202020204" pitchFamily="34" charset="0"/>
              <a:buNone/>
              <a:defRPr sz="1200" b="0">
                <a:solidFill>
                  <a:schemeClr val="tx2"/>
                </a:solidFill>
              </a:defRPr>
            </a:lvl3pPr>
            <a:lvl4pPr marL="0" indent="0">
              <a:lnSpc>
                <a:spcPct val="110000"/>
              </a:lnSpc>
              <a:spcBef>
                <a:spcPts val="600"/>
              </a:spcBef>
              <a:spcAft>
                <a:spcPts val="600"/>
              </a:spcAft>
              <a:buFont typeface="Arial" panose="020B0604020202020204" pitchFamily="34" charset="0"/>
              <a:buNone/>
              <a:defRPr sz="1200" b="0">
                <a:solidFill>
                  <a:schemeClr val="tx2"/>
                </a:solidFill>
              </a:defRPr>
            </a:lvl4pPr>
            <a:lvl5pPr marL="0" indent="0">
              <a:lnSpc>
                <a:spcPct val="110000"/>
              </a:lnSpc>
              <a:spcBef>
                <a:spcPts val="600"/>
              </a:spcBef>
              <a:spcAft>
                <a:spcPts val="600"/>
              </a:spcAft>
              <a:buNone/>
              <a:defRPr sz="1200" b="0">
                <a:solidFill>
                  <a:schemeClr val="tx2"/>
                </a:solidFill>
              </a:defRPr>
            </a:lvl5pPr>
            <a:lvl6pPr marL="0" indent="0">
              <a:lnSpc>
                <a:spcPct val="110000"/>
              </a:lnSpc>
              <a:spcBef>
                <a:spcPts val="600"/>
              </a:spcBef>
              <a:spcAft>
                <a:spcPts val="600"/>
              </a:spcAft>
              <a:buNone/>
              <a:defRPr sz="1200" b="0">
                <a:solidFill>
                  <a:schemeClr val="tx2"/>
                </a:solidFill>
              </a:defRPr>
            </a:lvl6pPr>
            <a:lvl7pPr marL="0" indent="0">
              <a:lnSpc>
                <a:spcPct val="110000"/>
              </a:lnSpc>
              <a:spcBef>
                <a:spcPts val="600"/>
              </a:spcBef>
              <a:spcAft>
                <a:spcPts val="600"/>
              </a:spcAft>
              <a:buNone/>
              <a:defRPr sz="1200" b="0">
                <a:solidFill>
                  <a:schemeClr val="tx2"/>
                </a:solidFill>
              </a:defRPr>
            </a:lvl7pPr>
            <a:lvl8pPr marL="0" indent="0">
              <a:lnSpc>
                <a:spcPct val="110000"/>
              </a:lnSpc>
              <a:spcBef>
                <a:spcPts val="600"/>
              </a:spcBef>
              <a:spcAft>
                <a:spcPts val="600"/>
              </a:spcAft>
              <a:buNone/>
              <a:defRPr sz="1200" b="0">
                <a:solidFill>
                  <a:schemeClr val="tx2"/>
                </a:solidFill>
              </a:defRPr>
            </a:lvl8pPr>
            <a:lvl9pPr marL="0" indent="0">
              <a:lnSpc>
                <a:spcPct val="110000"/>
              </a:lnSpc>
              <a:spcBef>
                <a:spcPts val="600"/>
              </a:spcBef>
              <a:spcAft>
                <a:spcPts val="600"/>
              </a:spcAft>
              <a:buNone/>
              <a:defRPr sz="1200" b="0">
                <a:solidFill>
                  <a:schemeClr val="tx2"/>
                </a:solidFill>
              </a:defRPr>
            </a:lvl9pPr>
          </a:lstStyle>
          <a:p>
            <a:pPr lvl="0"/>
            <a:r>
              <a:rPr lang="da-DK" noProof="0" dirty="0"/>
              <a:t>Klik for at tilføje navn, stilling</a:t>
            </a:r>
          </a:p>
        </p:txBody>
      </p:sp>
      <p:sp>
        <p:nvSpPr>
          <p:cNvPr id="7" name="Picture Placeholder 3">
            <a:extLst>
              <a:ext uri="{FF2B5EF4-FFF2-40B4-BE49-F238E27FC236}">
                <a16:creationId xmlns:a16="http://schemas.microsoft.com/office/drawing/2014/main" id="{41D4FD15-E5EA-69DA-CF89-DBB575BE896F}"/>
              </a:ext>
            </a:extLst>
          </p:cNvPr>
          <p:cNvSpPr>
            <a:spLocks noGrp="1"/>
          </p:cNvSpPr>
          <p:nvPr>
            <p:ph type="pic" sz="quarter" idx="18" hasCustomPrompt="1"/>
          </p:nvPr>
        </p:nvSpPr>
        <p:spPr>
          <a:xfrm>
            <a:off x="6313599" y="0"/>
            <a:ext cx="5472000" cy="6045200"/>
          </a:xfrm>
          <a:solidFill>
            <a:schemeClr val="accent4">
              <a:lumMod val="40000"/>
              <a:lumOff val="60000"/>
            </a:schemeClr>
          </a:solidFill>
        </p:spPr>
        <p:txBody>
          <a:bodyPr tIns="648000" anchor="ctr" anchorCtr="0"/>
          <a:lstStyle>
            <a:lvl1pPr marL="0" indent="0" algn="ctr">
              <a:buNone/>
              <a:defRPr sz="1600">
                <a:solidFill>
                  <a:schemeClr val="accent1"/>
                </a:solidFill>
              </a:defRPr>
            </a:lvl1pPr>
          </a:lstStyle>
          <a:p>
            <a:r>
              <a:rPr lang="da-DK" noProof="0" dirty="0"/>
              <a:t>Klik for at indsætte billede</a:t>
            </a:r>
          </a:p>
        </p:txBody>
      </p:sp>
      <p:sp>
        <p:nvSpPr>
          <p:cNvPr id="3" name="Pladsholder til dato 2" hidden="1">
            <a:extLst>
              <a:ext uri="{FF2B5EF4-FFF2-40B4-BE49-F238E27FC236}">
                <a16:creationId xmlns:a16="http://schemas.microsoft.com/office/drawing/2014/main" id="{54B14239-AE80-48D7-AC2D-BAEE84B805E7}"/>
              </a:ext>
            </a:extLst>
          </p:cNvPr>
          <p:cNvSpPr>
            <a:spLocks noGrp="1"/>
          </p:cNvSpPr>
          <p:nvPr>
            <p:ph type="dt" sz="half" idx="14"/>
          </p:nvPr>
        </p:nvSpPr>
        <p:spPr/>
        <p:txBody>
          <a:bodyPr/>
          <a:lstStyle/>
          <a:p>
            <a:fld id="{94F2D13E-C11B-47D1-830A-AA1B8170B60E}" type="datetime2">
              <a:rPr lang="da-DK" smtClean="0"/>
              <a:t>18. februar 2025</a:t>
            </a:fld>
            <a:endParaRPr lang="da-DK" dirty="0"/>
          </a:p>
        </p:txBody>
      </p:sp>
      <p:sp>
        <p:nvSpPr>
          <p:cNvPr id="4" name="Pladsholder til sidefod 3" hidden="1">
            <a:extLst>
              <a:ext uri="{FF2B5EF4-FFF2-40B4-BE49-F238E27FC236}">
                <a16:creationId xmlns:a16="http://schemas.microsoft.com/office/drawing/2014/main" id="{5E14EBA6-33CA-4824-8B3D-7EF1A12FEEC8}"/>
              </a:ext>
            </a:extLst>
          </p:cNvPr>
          <p:cNvSpPr>
            <a:spLocks noGrp="1"/>
          </p:cNvSpPr>
          <p:nvPr>
            <p:ph type="ftr" sz="quarter" idx="15"/>
          </p:nvPr>
        </p:nvSpPr>
        <p:spPr/>
        <p:txBody>
          <a:bodyPr/>
          <a:lstStyle/>
          <a:p>
            <a:endParaRPr lang="da-DK" dirty="0"/>
          </a:p>
        </p:txBody>
      </p:sp>
      <p:sp>
        <p:nvSpPr>
          <p:cNvPr id="5" name="Pladsholder til slidenummer 4">
            <a:extLst>
              <a:ext uri="{FF2B5EF4-FFF2-40B4-BE49-F238E27FC236}">
                <a16:creationId xmlns:a16="http://schemas.microsoft.com/office/drawing/2014/main" id="{87E12C1D-EA22-44B2-A592-8786E93B52D7}"/>
              </a:ext>
            </a:extLst>
          </p:cNvPr>
          <p:cNvSpPr>
            <a:spLocks noGrp="1"/>
          </p:cNvSpPr>
          <p:nvPr>
            <p:ph type="sldNum" sz="quarter" idx="16"/>
          </p:nvPr>
        </p:nvSpPr>
        <p:spPr/>
        <p:txBody>
          <a:body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29533103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re medarbejde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86DF9-ABE7-2886-69C1-FE823528CE79}"/>
              </a:ext>
            </a:extLst>
          </p:cNvPr>
          <p:cNvSpPr>
            <a:spLocks noGrp="1"/>
          </p:cNvSpPr>
          <p:nvPr>
            <p:ph type="title" hasCustomPrompt="1"/>
          </p:nvPr>
        </p:nvSpPr>
        <p:spPr/>
        <p:txBody>
          <a:bodyPr/>
          <a:lstStyle/>
          <a:p>
            <a:r>
              <a:rPr lang="da-DK" dirty="0"/>
              <a:t>Klik for at tilføje titel</a:t>
            </a:r>
            <a:endParaRPr lang="da-DK" altLang="zh-HK" dirty="0"/>
          </a:p>
        </p:txBody>
      </p:sp>
      <p:sp>
        <p:nvSpPr>
          <p:cNvPr id="15" name="Picture Placeholder 3">
            <a:extLst>
              <a:ext uri="{FF2B5EF4-FFF2-40B4-BE49-F238E27FC236}">
                <a16:creationId xmlns:a16="http://schemas.microsoft.com/office/drawing/2014/main" id="{205C2E6D-470C-F584-E521-CEE138607C8A}"/>
              </a:ext>
            </a:extLst>
          </p:cNvPr>
          <p:cNvSpPr>
            <a:spLocks noGrp="1"/>
          </p:cNvSpPr>
          <p:nvPr>
            <p:ph type="pic" sz="quarter" idx="14" hasCustomPrompt="1"/>
          </p:nvPr>
        </p:nvSpPr>
        <p:spPr>
          <a:xfrm>
            <a:off x="812801" y="2031999"/>
            <a:ext cx="2438400" cy="3200398"/>
          </a:xfrm>
          <a:solidFill>
            <a:srgbClr val="F3F2F1"/>
          </a:solidFill>
        </p:spPr>
        <p:txBody>
          <a:bodyPr tIns="648000" anchor="ctr" anchorCtr="0"/>
          <a:lstStyle>
            <a:lvl1pPr marL="0" indent="0" algn="ctr">
              <a:buNone/>
              <a:defRPr sz="1600">
                <a:solidFill>
                  <a:schemeClr val="accent1"/>
                </a:solidFill>
              </a:defRPr>
            </a:lvl1pPr>
          </a:lstStyle>
          <a:p>
            <a:r>
              <a:rPr lang="da-DK" noProof="0" dirty="0"/>
              <a:t>Klik for at indsætte billede</a:t>
            </a:r>
          </a:p>
        </p:txBody>
      </p:sp>
      <p:sp>
        <p:nvSpPr>
          <p:cNvPr id="16" name="Picture Placeholder 3">
            <a:extLst>
              <a:ext uri="{FF2B5EF4-FFF2-40B4-BE49-F238E27FC236}">
                <a16:creationId xmlns:a16="http://schemas.microsoft.com/office/drawing/2014/main" id="{44EB1C85-241F-3F15-2D16-2486AF876E5A}"/>
              </a:ext>
            </a:extLst>
          </p:cNvPr>
          <p:cNvSpPr>
            <a:spLocks noGrp="1"/>
          </p:cNvSpPr>
          <p:nvPr>
            <p:ph type="pic" sz="quarter" idx="15" hasCustomPrompt="1"/>
          </p:nvPr>
        </p:nvSpPr>
        <p:spPr>
          <a:xfrm>
            <a:off x="4070353" y="2031999"/>
            <a:ext cx="2438400" cy="3200399"/>
          </a:xfrm>
          <a:solidFill>
            <a:srgbClr val="F3F2F1"/>
          </a:solidFill>
        </p:spPr>
        <p:txBody>
          <a:bodyPr tIns="648000" anchor="ctr" anchorCtr="0"/>
          <a:lstStyle>
            <a:lvl1pPr marL="0" indent="0" algn="ctr">
              <a:buNone/>
              <a:defRPr sz="1600">
                <a:solidFill>
                  <a:schemeClr val="accent1"/>
                </a:solidFill>
              </a:defRPr>
            </a:lvl1pPr>
          </a:lstStyle>
          <a:p>
            <a:r>
              <a:rPr lang="da-DK" noProof="0" dirty="0"/>
              <a:t>Klik for at indsætte billede</a:t>
            </a:r>
          </a:p>
        </p:txBody>
      </p:sp>
      <p:sp>
        <p:nvSpPr>
          <p:cNvPr id="17" name="Picture Placeholder 3">
            <a:extLst>
              <a:ext uri="{FF2B5EF4-FFF2-40B4-BE49-F238E27FC236}">
                <a16:creationId xmlns:a16="http://schemas.microsoft.com/office/drawing/2014/main" id="{3E70000F-0B39-A2D8-C48F-A6F24CD0DFDA}"/>
              </a:ext>
            </a:extLst>
          </p:cNvPr>
          <p:cNvSpPr>
            <a:spLocks noGrp="1"/>
          </p:cNvSpPr>
          <p:nvPr>
            <p:ph type="pic" sz="quarter" idx="16" hasCustomPrompt="1"/>
          </p:nvPr>
        </p:nvSpPr>
        <p:spPr>
          <a:xfrm>
            <a:off x="7322084" y="2031999"/>
            <a:ext cx="2438400" cy="3200399"/>
          </a:xfrm>
          <a:solidFill>
            <a:srgbClr val="F3F2F1"/>
          </a:solidFill>
        </p:spPr>
        <p:txBody>
          <a:bodyPr tIns="648000" anchor="ctr" anchorCtr="0"/>
          <a:lstStyle>
            <a:lvl1pPr marL="0" indent="0" algn="ctr">
              <a:buNone/>
              <a:defRPr sz="1600">
                <a:solidFill>
                  <a:schemeClr val="accent1"/>
                </a:solidFill>
              </a:defRPr>
            </a:lvl1pPr>
          </a:lstStyle>
          <a:p>
            <a:r>
              <a:rPr lang="da-DK" noProof="0" dirty="0"/>
              <a:t>Klik for at indsætte billede</a:t>
            </a:r>
          </a:p>
        </p:txBody>
      </p:sp>
      <p:sp>
        <p:nvSpPr>
          <p:cNvPr id="18" name="Text Placeholder 7">
            <a:extLst>
              <a:ext uri="{FF2B5EF4-FFF2-40B4-BE49-F238E27FC236}">
                <a16:creationId xmlns:a16="http://schemas.microsoft.com/office/drawing/2014/main" id="{2031648E-188E-6D08-8660-9BA72C37CC6E}"/>
              </a:ext>
            </a:extLst>
          </p:cNvPr>
          <p:cNvSpPr>
            <a:spLocks noGrp="1"/>
          </p:cNvSpPr>
          <p:nvPr>
            <p:ph type="body" sz="quarter" idx="13" hasCustomPrompt="1"/>
          </p:nvPr>
        </p:nvSpPr>
        <p:spPr>
          <a:xfrm>
            <a:off x="812800" y="5232401"/>
            <a:ext cx="2438400" cy="326832"/>
          </a:xfrm>
        </p:spPr>
        <p:txBody>
          <a:bodyPr anchor="b" anchorCtr="0"/>
          <a:lstStyle>
            <a:lvl1pPr marL="0" indent="0">
              <a:lnSpc>
                <a:spcPct val="90000"/>
              </a:lnSpc>
              <a:spcBef>
                <a:spcPts val="0"/>
              </a:spcBef>
              <a:spcAft>
                <a:spcPts val="0"/>
              </a:spcAft>
              <a:buFontTx/>
              <a:buNone/>
              <a:defRPr sz="1600" b="0"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navn</a:t>
            </a:r>
          </a:p>
        </p:txBody>
      </p:sp>
      <p:sp>
        <p:nvSpPr>
          <p:cNvPr id="19" name="Text Placeholder 9">
            <a:extLst>
              <a:ext uri="{FF2B5EF4-FFF2-40B4-BE49-F238E27FC236}">
                <a16:creationId xmlns:a16="http://schemas.microsoft.com/office/drawing/2014/main" id="{C84D5BA9-4381-69E0-EBC8-7965F6DB94D3}"/>
              </a:ext>
            </a:extLst>
          </p:cNvPr>
          <p:cNvSpPr>
            <a:spLocks noGrp="1"/>
          </p:cNvSpPr>
          <p:nvPr>
            <p:ph type="body" sz="quarter" idx="17" hasCustomPrompt="1"/>
          </p:nvPr>
        </p:nvSpPr>
        <p:spPr>
          <a:xfrm>
            <a:off x="812800" y="5559233"/>
            <a:ext cx="2438400" cy="485963"/>
          </a:xfrm>
        </p:spPr>
        <p:txBody>
          <a:bodyPr/>
          <a:lstStyle>
            <a:lvl1pPr marL="0" indent="0">
              <a:lnSpc>
                <a:spcPct val="100000"/>
              </a:lnSpc>
              <a:spcBef>
                <a:spcPts val="0"/>
              </a:spcBef>
              <a:spcAft>
                <a:spcPts val="600"/>
              </a:spcAft>
              <a:buFontTx/>
              <a:buNone/>
              <a:defRPr sz="1600" b="0">
                <a:solidFill>
                  <a:schemeClr val="accent4"/>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titel</a:t>
            </a:r>
          </a:p>
        </p:txBody>
      </p:sp>
      <p:sp>
        <p:nvSpPr>
          <p:cNvPr id="20" name="Text Placeholder 11">
            <a:extLst>
              <a:ext uri="{FF2B5EF4-FFF2-40B4-BE49-F238E27FC236}">
                <a16:creationId xmlns:a16="http://schemas.microsoft.com/office/drawing/2014/main" id="{D014F78B-72D6-5664-DB11-78E022DA77D6}"/>
              </a:ext>
            </a:extLst>
          </p:cNvPr>
          <p:cNvSpPr>
            <a:spLocks noGrp="1"/>
          </p:cNvSpPr>
          <p:nvPr>
            <p:ph type="body" sz="quarter" idx="18" hasCustomPrompt="1"/>
          </p:nvPr>
        </p:nvSpPr>
        <p:spPr>
          <a:xfrm>
            <a:off x="4070353" y="5232401"/>
            <a:ext cx="2438400" cy="326832"/>
          </a:xfrm>
        </p:spPr>
        <p:txBody>
          <a:bodyPr anchor="b" anchorCtr="0"/>
          <a:lstStyle>
            <a:lvl1pPr marL="0" indent="0">
              <a:lnSpc>
                <a:spcPct val="90000"/>
              </a:lnSpc>
              <a:spcBef>
                <a:spcPts val="0"/>
              </a:spcBef>
              <a:spcAft>
                <a:spcPts val="0"/>
              </a:spcAft>
              <a:buFontTx/>
              <a:buNone/>
              <a:defRPr sz="1600" b="0"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navn</a:t>
            </a:r>
          </a:p>
        </p:txBody>
      </p:sp>
      <p:sp>
        <p:nvSpPr>
          <p:cNvPr id="21" name="Text Placeholder 13">
            <a:extLst>
              <a:ext uri="{FF2B5EF4-FFF2-40B4-BE49-F238E27FC236}">
                <a16:creationId xmlns:a16="http://schemas.microsoft.com/office/drawing/2014/main" id="{43DC1CF8-90D0-D8C2-F0D4-57116B46E0CC}"/>
              </a:ext>
            </a:extLst>
          </p:cNvPr>
          <p:cNvSpPr>
            <a:spLocks noGrp="1"/>
          </p:cNvSpPr>
          <p:nvPr>
            <p:ph type="body" sz="quarter" idx="19" hasCustomPrompt="1"/>
          </p:nvPr>
        </p:nvSpPr>
        <p:spPr>
          <a:xfrm>
            <a:off x="4070353" y="5559233"/>
            <a:ext cx="2438400" cy="485963"/>
          </a:xfrm>
        </p:spPr>
        <p:txBody>
          <a:bodyPr/>
          <a:lstStyle>
            <a:lvl1pPr marL="0" indent="0">
              <a:lnSpc>
                <a:spcPct val="100000"/>
              </a:lnSpc>
              <a:spcBef>
                <a:spcPts val="0"/>
              </a:spcBef>
              <a:spcAft>
                <a:spcPts val="600"/>
              </a:spcAft>
              <a:buFontTx/>
              <a:buNone/>
              <a:defRPr sz="1600" b="0">
                <a:solidFill>
                  <a:schemeClr val="accent4"/>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titel</a:t>
            </a:r>
          </a:p>
        </p:txBody>
      </p:sp>
      <p:sp>
        <p:nvSpPr>
          <p:cNvPr id="22" name="Text Placeholder 15">
            <a:extLst>
              <a:ext uri="{FF2B5EF4-FFF2-40B4-BE49-F238E27FC236}">
                <a16:creationId xmlns:a16="http://schemas.microsoft.com/office/drawing/2014/main" id="{C1500E79-3931-8AEA-822D-59FB8FBD5FB7}"/>
              </a:ext>
            </a:extLst>
          </p:cNvPr>
          <p:cNvSpPr>
            <a:spLocks noGrp="1"/>
          </p:cNvSpPr>
          <p:nvPr>
            <p:ph type="body" sz="quarter" idx="20" hasCustomPrompt="1"/>
          </p:nvPr>
        </p:nvSpPr>
        <p:spPr>
          <a:xfrm>
            <a:off x="7322084" y="5232401"/>
            <a:ext cx="2438400" cy="326832"/>
          </a:xfrm>
        </p:spPr>
        <p:txBody>
          <a:bodyPr anchor="b" anchorCtr="0"/>
          <a:lstStyle>
            <a:lvl1pPr marL="0" indent="0">
              <a:lnSpc>
                <a:spcPct val="90000"/>
              </a:lnSpc>
              <a:spcBef>
                <a:spcPts val="0"/>
              </a:spcBef>
              <a:spcAft>
                <a:spcPts val="0"/>
              </a:spcAft>
              <a:buFontTx/>
              <a:buNone/>
              <a:defRPr sz="1600" b="0"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navn</a:t>
            </a:r>
          </a:p>
        </p:txBody>
      </p:sp>
      <p:sp>
        <p:nvSpPr>
          <p:cNvPr id="23" name="Text Placeholder 17">
            <a:extLst>
              <a:ext uri="{FF2B5EF4-FFF2-40B4-BE49-F238E27FC236}">
                <a16:creationId xmlns:a16="http://schemas.microsoft.com/office/drawing/2014/main" id="{50A87C97-A3E5-CFC7-6237-D3B5528F40E3}"/>
              </a:ext>
            </a:extLst>
          </p:cNvPr>
          <p:cNvSpPr>
            <a:spLocks noGrp="1"/>
          </p:cNvSpPr>
          <p:nvPr>
            <p:ph type="body" sz="quarter" idx="21" hasCustomPrompt="1"/>
          </p:nvPr>
        </p:nvSpPr>
        <p:spPr>
          <a:xfrm>
            <a:off x="7322084" y="5559233"/>
            <a:ext cx="2438400" cy="485963"/>
          </a:xfrm>
        </p:spPr>
        <p:txBody>
          <a:bodyPr/>
          <a:lstStyle>
            <a:lvl1pPr marL="0" indent="0">
              <a:lnSpc>
                <a:spcPct val="100000"/>
              </a:lnSpc>
              <a:spcBef>
                <a:spcPts val="0"/>
              </a:spcBef>
              <a:spcAft>
                <a:spcPts val="600"/>
              </a:spcAft>
              <a:buFontTx/>
              <a:buNone/>
              <a:defRPr sz="1600" b="0">
                <a:solidFill>
                  <a:schemeClr val="accent4"/>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titel</a:t>
            </a:r>
          </a:p>
        </p:txBody>
      </p:sp>
      <p:sp>
        <p:nvSpPr>
          <p:cNvPr id="3" name="Slide Number Placeholder 2">
            <a:extLst>
              <a:ext uri="{FF2B5EF4-FFF2-40B4-BE49-F238E27FC236}">
                <a16:creationId xmlns:a16="http://schemas.microsoft.com/office/drawing/2014/main" id="{D37F68C7-185D-72E7-5B29-2580BFD186BD}"/>
              </a:ext>
            </a:extLst>
          </p:cNvPr>
          <p:cNvSpPr>
            <a:spLocks noGrp="1"/>
          </p:cNvSpPr>
          <p:nvPr>
            <p:ph type="sldNum" sz="quarter" idx="10"/>
          </p:nvPr>
        </p:nvSpPr>
        <p:spPr/>
        <p:txBody>
          <a:bodyPr/>
          <a:lstStyle/>
          <a:p>
            <a:fld id="{24C8C45C-947F-4981-8B3F-4F32E973C901}" type="slidenum">
              <a:rPr lang="da-DK" smtClean="0"/>
              <a:pPr/>
              <a:t>‹nr.›</a:t>
            </a:fld>
            <a:endParaRPr lang="da-DK" dirty="0"/>
          </a:p>
        </p:txBody>
      </p:sp>
      <p:sp>
        <p:nvSpPr>
          <p:cNvPr id="4" name="Date Placeholder 3">
            <a:extLst>
              <a:ext uri="{FF2B5EF4-FFF2-40B4-BE49-F238E27FC236}">
                <a16:creationId xmlns:a16="http://schemas.microsoft.com/office/drawing/2014/main" id="{1654C5CE-D6E2-DFFF-FF7C-E87DEEB5ADED}"/>
              </a:ext>
            </a:extLst>
          </p:cNvPr>
          <p:cNvSpPr>
            <a:spLocks noGrp="1"/>
          </p:cNvSpPr>
          <p:nvPr>
            <p:ph type="dt" sz="half" idx="11"/>
          </p:nvPr>
        </p:nvSpPr>
        <p:spPr/>
        <p:txBody>
          <a:bodyPr/>
          <a:lstStyle/>
          <a:p>
            <a:fld id="{4213FFC2-9C36-438D-9BB0-A1C0D8013389}" type="datetime2">
              <a:rPr lang="da-DK" smtClean="0"/>
              <a:t>18. februar 2025</a:t>
            </a:fld>
            <a:endParaRPr lang="da-DK" dirty="0"/>
          </a:p>
        </p:txBody>
      </p:sp>
      <p:sp>
        <p:nvSpPr>
          <p:cNvPr id="5" name="Footer Placeholder 4">
            <a:extLst>
              <a:ext uri="{FF2B5EF4-FFF2-40B4-BE49-F238E27FC236}">
                <a16:creationId xmlns:a16="http://schemas.microsoft.com/office/drawing/2014/main" id="{07F53B11-8AC7-5076-1739-6449B18273CD}"/>
              </a:ext>
            </a:extLst>
          </p:cNvPr>
          <p:cNvSpPr>
            <a:spLocks noGrp="1"/>
          </p:cNvSpPr>
          <p:nvPr>
            <p:ph type="ftr" sz="quarter" idx="12"/>
          </p:nvPr>
        </p:nvSpPr>
        <p:spPr/>
        <p:txBody>
          <a:bodyPr/>
          <a:lstStyle/>
          <a:p>
            <a:endParaRPr lang="da-DK" dirty="0"/>
          </a:p>
        </p:txBody>
      </p:sp>
    </p:spTree>
    <p:extLst>
      <p:ext uri="{BB962C8B-B14F-4D97-AF65-F5344CB8AC3E}">
        <p14:creationId xmlns:p14="http://schemas.microsoft.com/office/powerpoint/2010/main" val="303501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med billede ">
    <p:bg>
      <p:bgRef idx="1001">
        <a:schemeClr val="bg1"/>
      </p:bgRef>
    </p:bg>
    <p:spTree>
      <p:nvGrpSpPr>
        <p:cNvPr id="1" name=""/>
        <p:cNvGrpSpPr/>
        <p:nvPr/>
      </p:nvGrpSpPr>
      <p:grpSpPr>
        <a:xfrm>
          <a:off x="0" y="0"/>
          <a:ext cx="0" cy="0"/>
          <a:chOff x="0" y="0"/>
          <a:chExt cx="0" cy="0"/>
        </a:xfrm>
      </p:grpSpPr>
      <p:sp>
        <p:nvSpPr>
          <p:cNvPr id="7" name="Date Placeholder 6" hidden="1">
            <a:extLst>
              <a:ext uri="{FF2B5EF4-FFF2-40B4-BE49-F238E27FC236}">
                <a16:creationId xmlns:a16="http://schemas.microsoft.com/office/drawing/2014/main" id="{B97C4516-588C-403E-B742-5FE6AD05CE48}"/>
              </a:ext>
            </a:extLst>
          </p:cNvPr>
          <p:cNvSpPr>
            <a:spLocks noGrp="1"/>
          </p:cNvSpPr>
          <p:nvPr>
            <p:ph type="dt" sz="half" idx="15"/>
          </p:nvPr>
        </p:nvSpPr>
        <p:spPr>
          <a:xfrm>
            <a:off x="0" y="6858000"/>
            <a:ext cx="0" cy="0"/>
          </a:xfrm>
        </p:spPr>
        <p:txBody>
          <a:bodyPr/>
          <a:lstStyle>
            <a:lvl1pPr>
              <a:defRPr sz="100">
                <a:noFill/>
              </a:defRPr>
            </a:lvl1pPr>
          </a:lstStyle>
          <a:p>
            <a:fld id="{1B97B9F9-4ACA-46AD-9928-D72A713C27B3}" type="datetime2">
              <a:rPr lang="da-DK" smtClean="0"/>
              <a:t>18. februar 2025</a:t>
            </a:fld>
            <a:endParaRPr lang="da-DK" dirty="0"/>
          </a:p>
        </p:txBody>
      </p:sp>
      <p:sp>
        <p:nvSpPr>
          <p:cNvPr id="9" name="Footer Placeholder 8" hidden="1">
            <a:extLst>
              <a:ext uri="{FF2B5EF4-FFF2-40B4-BE49-F238E27FC236}">
                <a16:creationId xmlns:a16="http://schemas.microsoft.com/office/drawing/2014/main" id="{44DE875E-CE70-411F-B255-D516DBDF494D}"/>
              </a:ext>
            </a:extLst>
          </p:cNvPr>
          <p:cNvSpPr>
            <a:spLocks noGrp="1"/>
          </p:cNvSpPr>
          <p:nvPr>
            <p:ph type="ftr" sz="quarter" idx="16"/>
          </p:nvPr>
        </p:nvSpPr>
        <p:spPr>
          <a:xfrm>
            <a:off x="0" y="6858000"/>
            <a:ext cx="0" cy="0"/>
          </a:xfrm>
        </p:spPr>
        <p:txBody>
          <a:bodyPr/>
          <a:lstStyle>
            <a:lvl1pPr>
              <a:defRPr sz="100">
                <a:noFill/>
              </a:defRPr>
            </a:lvl1pPr>
          </a:lstStyle>
          <a:p>
            <a:endParaRPr lang="da-DK" dirty="0"/>
          </a:p>
        </p:txBody>
      </p:sp>
      <p:sp>
        <p:nvSpPr>
          <p:cNvPr id="11" name="Slide Number Placeholder 10" hidden="1">
            <a:extLst>
              <a:ext uri="{FF2B5EF4-FFF2-40B4-BE49-F238E27FC236}">
                <a16:creationId xmlns:a16="http://schemas.microsoft.com/office/drawing/2014/main" id="{17C46E79-ABB1-4BD8-AB72-6E0E6DE2D73A}"/>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
        <p:nvSpPr>
          <p:cNvPr id="20" name="Overlay">
            <a:extLst>
              <a:ext uri="{FF2B5EF4-FFF2-40B4-BE49-F238E27FC236}">
                <a16:creationId xmlns:a16="http://schemas.microsoft.com/office/drawing/2014/main" id="{E9A043C5-482C-6830-A31D-94665CF5BA82}"/>
              </a:ext>
            </a:extLst>
          </p:cNvPr>
          <p:cNvSpPr>
            <a:spLocks noGrp="1"/>
          </p:cNvSpPr>
          <p:nvPr>
            <p:ph type="body" sz="quarter" idx="21"/>
          </p:nvPr>
        </p:nvSpPr>
        <p:spPr>
          <a:xfrm>
            <a:off x="-2" y="0"/>
            <a:ext cx="12192001" cy="6858000"/>
          </a:xfrm>
          <a:solidFill>
            <a:schemeClr val="bg1">
              <a:alpha val="55000"/>
            </a:schemeClr>
          </a:solidFill>
        </p:spPr>
        <p:txBody>
          <a:bodyPr/>
          <a:lstStyle>
            <a:lvl1pPr>
              <a:defRPr>
                <a:noFill/>
              </a:defRPr>
            </a:lvl1pPr>
            <a:lvl2pPr>
              <a:defRPr>
                <a:noFill/>
              </a:defRPr>
            </a:lvl2pPr>
            <a:lvl3pPr>
              <a:defRPr>
                <a:noFill/>
              </a:defRPr>
            </a:lvl3pPr>
            <a:lvl4pPr>
              <a:defRPr>
                <a:noFill/>
              </a:defRPr>
            </a:lvl4pPr>
            <a:lvl5pPr>
              <a:defRPr>
                <a:noFill/>
              </a:defRPr>
            </a:lvl5pPr>
          </a:lstStyle>
          <a:p>
            <a:pPr lvl="0"/>
            <a:r>
              <a:rPr lang="da-DK"/>
              <a:t>Rediger typografien i masterens</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14" name="Krone Placeholder 9">
            <a:extLst>
              <a:ext uri="{FF2B5EF4-FFF2-40B4-BE49-F238E27FC236}">
                <a16:creationId xmlns:a16="http://schemas.microsoft.com/office/drawing/2014/main" id="{690D67BA-A745-4DBF-B8E5-8DA6DAF34646}"/>
              </a:ext>
            </a:extLst>
          </p:cNvPr>
          <p:cNvSpPr>
            <a:spLocks noGrp="1"/>
          </p:cNvSpPr>
          <p:nvPr>
            <p:ph type="body" sz="quarter" idx="20" hasCustomPrompt="1"/>
          </p:nvPr>
        </p:nvSpPr>
        <p:spPr>
          <a:xfrm>
            <a:off x="8128000" y="2740444"/>
            <a:ext cx="3251200" cy="2898356"/>
          </a:xfrm>
          <a:blipFill>
            <a:blip r:embed="rId2">
              <a:extLst>
                <a:ext uri="{96DAC541-7B7A-43D3-8B79-37D633B846F1}">
                  <asvg:svgBlip xmlns:asvg="http://schemas.microsoft.com/office/drawing/2016/SVG/main" r:embed="rId3"/>
                </a:ext>
              </a:extLst>
            </a:blip>
            <a:stretch>
              <a:fillRect/>
            </a:stretch>
          </a:blipFill>
        </p:spPr>
        <p:txBody>
          <a:bodyPr/>
          <a:lstStyle>
            <a:lvl1pPr marL="0" indent="0">
              <a:buNone/>
              <a:defRPr sz="100">
                <a:noFill/>
              </a:defRPr>
            </a:lvl1pPr>
            <a:lvl2pPr>
              <a:defRPr sz="100"/>
            </a:lvl2pPr>
            <a:lvl3pPr>
              <a:defRPr sz="100"/>
            </a:lvl3pPr>
            <a:lvl4pPr>
              <a:defRPr sz="100"/>
            </a:lvl4pPr>
            <a:lvl5pPr>
              <a:defRPr sz="100"/>
            </a:lvl5pPr>
          </a:lstStyle>
          <a:p>
            <a:pPr lvl="0"/>
            <a:r>
              <a:rPr lang="da-DK" noProof="0" dirty="0"/>
              <a:t>.</a:t>
            </a:r>
          </a:p>
        </p:txBody>
      </p:sp>
      <p:sp>
        <p:nvSpPr>
          <p:cNvPr id="8" name="Picture Placeholder 7"/>
          <p:cNvSpPr>
            <a:spLocks noGrp="1"/>
          </p:cNvSpPr>
          <p:nvPr>
            <p:ph type="pic" sz="quarter" idx="13" hasCustomPrompt="1"/>
          </p:nvPr>
        </p:nvSpPr>
        <p:spPr>
          <a:xfrm>
            <a:off x="-2" y="-1"/>
            <a:ext cx="12193201" cy="6861600"/>
          </a:xfrm>
        </p:spPr>
        <p:txBody>
          <a:bodyPr lIns="144000" tIns="108000"/>
          <a:lstStyle>
            <a:lvl1pPr marL="0" indent="0" algn="ctr">
              <a:buNone/>
              <a:defRPr sz="1600"/>
            </a:lvl1pPr>
          </a:lstStyle>
          <a:p>
            <a:r>
              <a:rPr lang="da-DK" dirty="0"/>
              <a:t>Klik på rammen for at indsætte billede ved at gå i fanen Indsæt, billeder. Højreklik på billedet og Placer bagerst</a:t>
            </a:r>
          </a:p>
        </p:txBody>
      </p:sp>
      <p:sp>
        <p:nvSpPr>
          <p:cNvPr id="4" name="Title 1">
            <a:extLst>
              <a:ext uri="{FF2B5EF4-FFF2-40B4-BE49-F238E27FC236}">
                <a16:creationId xmlns:a16="http://schemas.microsoft.com/office/drawing/2014/main" id="{1F091727-AF12-7198-9712-7046A78DDFD8}"/>
              </a:ext>
            </a:extLst>
          </p:cNvPr>
          <p:cNvSpPr>
            <a:spLocks noGrp="1"/>
          </p:cNvSpPr>
          <p:nvPr>
            <p:ph type="ctrTitle" hasCustomPrompt="1"/>
          </p:nvPr>
        </p:nvSpPr>
        <p:spPr bwMode="white">
          <a:xfrm>
            <a:off x="812799" y="2031999"/>
            <a:ext cx="7315201" cy="1886400"/>
          </a:xfrm>
        </p:spPr>
        <p:txBody>
          <a:bodyPr anchor="t" anchorCtr="0"/>
          <a:lstStyle>
            <a:lvl1pPr algn="l">
              <a:defRPr sz="4200">
                <a:solidFill>
                  <a:schemeClr val="tx1"/>
                </a:solidFill>
              </a:defRPr>
            </a:lvl1pPr>
          </a:lstStyle>
          <a:p>
            <a:r>
              <a:rPr lang="da-DK" dirty="0"/>
              <a:t>Klik for at tilføje titel.</a:t>
            </a:r>
            <a:br>
              <a:rPr lang="da-DK" dirty="0"/>
            </a:br>
            <a:r>
              <a:rPr lang="da-DK" dirty="0"/>
              <a:t>OBS: Teksten må IKKE gå ind over kronen</a:t>
            </a:r>
          </a:p>
        </p:txBody>
      </p:sp>
      <p:sp>
        <p:nvSpPr>
          <p:cNvPr id="5" name="Subtitle 2">
            <a:extLst>
              <a:ext uri="{FF2B5EF4-FFF2-40B4-BE49-F238E27FC236}">
                <a16:creationId xmlns:a16="http://schemas.microsoft.com/office/drawing/2014/main" id="{E7130A6D-1077-5B59-3D96-367B90401936}"/>
              </a:ext>
            </a:extLst>
          </p:cNvPr>
          <p:cNvSpPr>
            <a:spLocks noGrp="1"/>
          </p:cNvSpPr>
          <p:nvPr>
            <p:ph type="subTitle" idx="1" hasCustomPrompt="1"/>
          </p:nvPr>
        </p:nvSpPr>
        <p:spPr bwMode="white">
          <a:xfrm>
            <a:off x="812799" y="3918399"/>
            <a:ext cx="7315201" cy="552001"/>
          </a:xfrm>
        </p:spPr>
        <p:txBody>
          <a:bodyPr/>
          <a:lstStyle>
            <a:lvl1pPr marL="0" indent="0" algn="l">
              <a:lnSpc>
                <a:spcPct val="80000"/>
              </a:lnSpc>
              <a:spcBef>
                <a:spcPts val="600"/>
              </a:spcBef>
              <a:spcAft>
                <a:spcPts val="600"/>
              </a:spcAft>
              <a:buFont typeface="Arial" panose="020B0604020202020204" pitchFamily="34" charset="0"/>
              <a:buChar char="​"/>
              <a:defRPr sz="1600" b="0"/>
            </a:lvl1pPr>
            <a:lvl2pPr marL="0" indent="0" algn="l">
              <a:lnSpc>
                <a:spcPct val="80000"/>
              </a:lnSpc>
              <a:spcBef>
                <a:spcPts val="600"/>
              </a:spcBef>
              <a:spcAft>
                <a:spcPts val="600"/>
              </a:spcAft>
              <a:buFont typeface="Arial" panose="020B0604020202020204" pitchFamily="34" charset="0"/>
              <a:buChar char="​"/>
              <a:defRPr sz="1200" b="0"/>
            </a:lvl2pPr>
            <a:lvl3pPr marL="0" indent="0" algn="l">
              <a:lnSpc>
                <a:spcPct val="80000"/>
              </a:lnSpc>
              <a:spcBef>
                <a:spcPts val="600"/>
              </a:spcBef>
              <a:spcAft>
                <a:spcPts val="600"/>
              </a:spcAft>
              <a:buFont typeface="Arial" panose="020B0604020202020204" pitchFamily="34" charset="0"/>
              <a:buChar char="​"/>
              <a:defRPr sz="1200" b="0"/>
            </a:lvl3pPr>
            <a:lvl4pPr marL="0" indent="0" algn="l">
              <a:lnSpc>
                <a:spcPct val="80000"/>
              </a:lnSpc>
              <a:spcBef>
                <a:spcPts val="600"/>
              </a:spcBef>
              <a:spcAft>
                <a:spcPts val="600"/>
              </a:spcAft>
              <a:buFont typeface="Arial" panose="020B0604020202020204" pitchFamily="34" charset="0"/>
              <a:buChar char="​"/>
              <a:defRPr sz="1200" b="0"/>
            </a:lvl4pPr>
            <a:lvl5pPr marL="0" indent="0" algn="l">
              <a:lnSpc>
                <a:spcPct val="80000"/>
              </a:lnSpc>
              <a:spcBef>
                <a:spcPts val="600"/>
              </a:spcBef>
              <a:spcAft>
                <a:spcPts val="600"/>
              </a:spcAft>
              <a:buFont typeface="Arial" panose="020B0604020202020204" pitchFamily="34" charset="0"/>
              <a:buChar char="​"/>
              <a:defRPr sz="1200" b="0"/>
            </a:lvl5pPr>
            <a:lvl6pPr marL="0" indent="0" algn="l">
              <a:lnSpc>
                <a:spcPct val="80000"/>
              </a:lnSpc>
              <a:spcBef>
                <a:spcPts val="600"/>
              </a:spcBef>
              <a:spcAft>
                <a:spcPts val="600"/>
              </a:spcAft>
              <a:buFont typeface="Arial" panose="020B0604020202020204" pitchFamily="34" charset="0"/>
              <a:buChar char="​"/>
              <a:defRPr sz="1200" b="0"/>
            </a:lvl6pPr>
            <a:lvl7pPr marL="0" indent="0" algn="l">
              <a:lnSpc>
                <a:spcPct val="80000"/>
              </a:lnSpc>
              <a:spcBef>
                <a:spcPts val="600"/>
              </a:spcBef>
              <a:spcAft>
                <a:spcPts val="600"/>
              </a:spcAft>
              <a:buFont typeface="Arial" panose="020B0604020202020204" pitchFamily="34" charset="0"/>
              <a:buChar char="​"/>
              <a:defRPr sz="1200" b="0"/>
            </a:lvl7pPr>
            <a:lvl8pPr marL="0" indent="0" algn="l">
              <a:lnSpc>
                <a:spcPct val="80000"/>
              </a:lnSpc>
              <a:spcBef>
                <a:spcPts val="600"/>
              </a:spcBef>
              <a:spcAft>
                <a:spcPts val="600"/>
              </a:spcAft>
              <a:buFont typeface="Arial" panose="020B0604020202020204" pitchFamily="34" charset="0"/>
              <a:buChar char="​"/>
              <a:defRPr sz="1200" b="0"/>
            </a:lvl8pPr>
            <a:lvl9pPr marL="0" indent="0" algn="l">
              <a:lnSpc>
                <a:spcPct val="80000"/>
              </a:lnSpc>
              <a:spcBef>
                <a:spcPts val="600"/>
              </a:spcBef>
              <a:spcAft>
                <a:spcPts val="600"/>
              </a:spcAft>
              <a:buFont typeface="Arial" panose="020B0604020202020204" pitchFamily="34" charset="0"/>
              <a:buChar char="​"/>
              <a:defRPr sz="1200" b="0"/>
            </a:lvl9pPr>
          </a:lstStyle>
          <a:p>
            <a:r>
              <a:rPr lang="da-DK" dirty="0"/>
              <a:t>Klik for at tilføje supplerende tekst</a:t>
            </a:r>
          </a:p>
        </p:txBody>
      </p:sp>
      <p:sp>
        <p:nvSpPr>
          <p:cNvPr id="6" name="Pladsholder til tekst 5">
            <a:extLst>
              <a:ext uri="{FF2B5EF4-FFF2-40B4-BE49-F238E27FC236}">
                <a16:creationId xmlns:a16="http://schemas.microsoft.com/office/drawing/2014/main" id="{B293B8D1-ABA4-FBC9-48C5-C1E94A30B38F}"/>
              </a:ext>
            </a:extLst>
          </p:cNvPr>
          <p:cNvSpPr>
            <a:spLocks noGrp="1"/>
          </p:cNvSpPr>
          <p:nvPr>
            <p:ph type="body" sz="quarter" idx="18" hasCustomPrompt="1"/>
          </p:nvPr>
        </p:nvSpPr>
        <p:spPr bwMode="white">
          <a:xfrm>
            <a:off x="812800" y="5638800"/>
            <a:ext cx="4064000" cy="406400"/>
          </a:xfrm>
        </p:spPr>
        <p:txBody>
          <a:bodyPr rIns="194400" anchor="b" anchorCtr="0"/>
          <a:lstStyle>
            <a:lvl1pPr marL="0" indent="0">
              <a:lnSpc>
                <a:spcPct val="110000"/>
              </a:lnSpc>
              <a:spcBef>
                <a:spcPts val="600"/>
              </a:spcBef>
              <a:spcAft>
                <a:spcPts val="600"/>
              </a:spcAft>
              <a:buFontTx/>
              <a:buNone/>
              <a:defRPr sz="1200">
                <a:solidFill>
                  <a:schemeClr val="tx1">
                    <a:lumMod val="50000"/>
                    <a:lumOff val="50000"/>
                  </a:schemeClr>
                </a:solidFill>
              </a:defRPr>
            </a:lvl1pPr>
            <a:lvl2pPr marL="0" indent="0">
              <a:lnSpc>
                <a:spcPct val="110000"/>
              </a:lnSpc>
              <a:spcBef>
                <a:spcPts val="600"/>
              </a:spcBef>
              <a:spcAft>
                <a:spcPts val="600"/>
              </a:spcAft>
              <a:buFontTx/>
              <a:buNone/>
              <a:defRPr sz="1200">
                <a:solidFill>
                  <a:schemeClr val="tx1">
                    <a:lumMod val="50000"/>
                    <a:lumOff val="50000"/>
                  </a:schemeClr>
                </a:solidFill>
              </a:defRPr>
            </a:lvl2pPr>
            <a:lvl3pPr marL="0" indent="0">
              <a:lnSpc>
                <a:spcPct val="110000"/>
              </a:lnSpc>
              <a:spcBef>
                <a:spcPts val="600"/>
              </a:spcBef>
              <a:spcAft>
                <a:spcPts val="600"/>
              </a:spcAft>
              <a:buFontTx/>
              <a:buNone/>
              <a:defRPr sz="1200">
                <a:solidFill>
                  <a:schemeClr val="tx1">
                    <a:lumMod val="50000"/>
                    <a:lumOff val="50000"/>
                  </a:schemeClr>
                </a:solidFill>
              </a:defRPr>
            </a:lvl3pPr>
            <a:lvl4pPr marL="0" indent="0">
              <a:lnSpc>
                <a:spcPct val="110000"/>
              </a:lnSpc>
              <a:spcBef>
                <a:spcPts val="600"/>
              </a:spcBef>
              <a:spcAft>
                <a:spcPts val="600"/>
              </a:spcAft>
              <a:buFontTx/>
              <a:buNone/>
              <a:defRPr sz="1200">
                <a:solidFill>
                  <a:schemeClr val="tx1">
                    <a:lumMod val="50000"/>
                    <a:lumOff val="50000"/>
                  </a:schemeClr>
                </a:solidFill>
              </a:defRPr>
            </a:lvl4pPr>
            <a:lvl5pPr marL="0" indent="0">
              <a:lnSpc>
                <a:spcPct val="110000"/>
              </a:lnSpc>
              <a:spcBef>
                <a:spcPts val="600"/>
              </a:spcBef>
              <a:spcAft>
                <a:spcPts val="600"/>
              </a:spcAft>
              <a:buFontTx/>
              <a:buNone/>
              <a:defRPr sz="1200">
                <a:solidFill>
                  <a:schemeClr val="tx1">
                    <a:lumMod val="50000"/>
                    <a:lumOff val="50000"/>
                  </a:schemeClr>
                </a:solidFill>
              </a:defRPr>
            </a:lvl5pPr>
            <a:lvl6pPr marL="0" indent="0">
              <a:lnSpc>
                <a:spcPct val="110000"/>
              </a:lnSpc>
              <a:spcBef>
                <a:spcPts val="600"/>
              </a:spcBef>
              <a:spcAft>
                <a:spcPts val="600"/>
              </a:spcAft>
              <a:buFontTx/>
              <a:buNone/>
              <a:defRPr sz="1200">
                <a:solidFill>
                  <a:schemeClr val="tx1">
                    <a:lumMod val="50000"/>
                    <a:lumOff val="50000"/>
                  </a:schemeClr>
                </a:solidFill>
              </a:defRPr>
            </a:lvl6pPr>
            <a:lvl7pPr marL="0" indent="0">
              <a:lnSpc>
                <a:spcPct val="110000"/>
              </a:lnSpc>
              <a:spcBef>
                <a:spcPts val="600"/>
              </a:spcBef>
              <a:spcAft>
                <a:spcPts val="600"/>
              </a:spcAft>
              <a:buFontTx/>
              <a:buNone/>
              <a:defRPr sz="1200">
                <a:solidFill>
                  <a:schemeClr val="tx1">
                    <a:lumMod val="50000"/>
                    <a:lumOff val="50000"/>
                  </a:schemeClr>
                </a:solidFill>
              </a:defRPr>
            </a:lvl7pPr>
            <a:lvl8pPr marL="0" indent="0">
              <a:lnSpc>
                <a:spcPct val="110000"/>
              </a:lnSpc>
              <a:spcBef>
                <a:spcPts val="600"/>
              </a:spcBef>
              <a:spcAft>
                <a:spcPts val="600"/>
              </a:spcAft>
              <a:buFontTx/>
              <a:buNone/>
              <a:defRPr sz="1200">
                <a:solidFill>
                  <a:schemeClr val="tx1">
                    <a:lumMod val="50000"/>
                    <a:lumOff val="50000"/>
                  </a:schemeClr>
                </a:solidFill>
              </a:defRPr>
            </a:lvl8pPr>
            <a:lvl9pPr marL="0" indent="0">
              <a:lnSpc>
                <a:spcPct val="110000"/>
              </a:lnSpc>
              <a:spcBef>
                <a:spcPts val="600"/>
              </a:spcBef>
              <a:spcAft>
                <a:spcPts val="600"/>
              </a:spcAft>
              <a:buFontTx/>
              <a:buNone/>
              <a:defRPr sz="1200">
                <a:solidFill>
                  <a:schemeClr val="tx1">
                    <a:lumMod val="50000"/>
                    <a:lumOff val="50000"/>
                  </a:schemeClr>
                </a:solidFill>
              </a:defRPr>
            </a:lvl9pPr>
          </a:lstStyle>
          <a:p>
            <a:pPr lvl="0"/>
            <a:r>
              <a:rPr lang="da-DK" dirty="0"/>
              <a:t>Klik for at tilføje fornavn, efternavn, stilling</a:t>
            </a:r>
          </a:p>
        </p:txBody>
      </p:sp>
      <p:sp>
        <p:nvSpPr>
          <p:cNvPr id="12" name="Pladsholder til tekst 7">
            <a:extLst>
              <a:ext uri="{FF2B5EF4-FFF2-40B4-BE49-F238E27FC236}">
                <a16:creationId xmlns:a16="http://schemas.microsoft.com/office/drawing/2014/main" id="{1D133F85-99F6-F4F0-9F10-6764780DE79D}"/>
              </a:ext>
            </a:extLst>
          </p:cNvPr>
          <p:cNvSpPr>
            <a:spLocks noGrp="1"/>
          </p:cNvSpPr>
          <p:nvPr>
            <p:ph type="body" sz="quarter" idx="19" hasCustomPrompt="1"/>
          </p:nvPr>
        </p:nvSpPr>
        <p:spPr bwMode="white">
          <a:xfrm>
            <a:off x="4876800" y="5638800"/>
            <a:ext cx="3251200" cy="406400"/>
          </a:xfrm>
        </p:spPr>
        <p:txBody>
          <a:bodyPr anchor="b" anchorCtr="0"/>
          <a:lstStyle>
            <a:lvl1pPr marL="0" indent="0">
              <a:lnSpc>
                <a:spcPct val="110000"/>
              </a:lnSpc>
              <a:spcBef>
                <a:spcPts val="600"/>
              </a:spcBef>
              <a:spcAft>
                <a:spcPts val="600"/>
              </a:spcAft>
              <a:buFontTx/>
              <a:buNone/>
              <a:defRPr sz="1200">
                <a:solidFill>
                  <a:schemeClr val="tx1">
                    <a:lumMod val="50000"/>
                    <a:lumOff val="50000"/>
                  </a:schemeClr>
                </a:solidFill>
              </a:defRPr>
            </a:lvl1pPr>
            <a:lvl2pPr marL="0" indent="0">
              <a:lnSpc>
                <a:spcPct val="110000"/>
              </a:lnSpc>
              <a:spcBef>
                <a:spcPts val="600"/>
              </a:spcBef>
              <a:spcAft>
                <a:spcPts val="600"/>
              </a:spcAft>
              <a:buFontTx/>
              <a:buNone/>
              <a:defRPr sz="1200">
                <a:solidFill>
                  <a:schemeClr val="tx1">
                    <a:lumMod val="50000"/>
                    <a:lumOff val="50000"/>
                  </a:schemeClr>
                </a:solidFill>
              </a:defRPr>
            </a:lvl2pPr>
            <a:lvl3pPr marL="0" indent="0">
              <a:lnSpc>
                <a:spcPct val="110000"/>
              </a:lnSpc>
              <a:spcBef>
                <a:spcPts val="600"/>
              </a:spcBef>
              <a:spcAft>
                <a:spcPts val="600"/>
              </a:spcAft>
              <a:buFontTx/>
              <a:buNone/>
              <a:defRPr sz="1200">
                <a:solidFill>
                  <a:schemeClr val="tx1">
                    <a:lumMod val="50000"/>
                    <a:lumOff val="50000"/>
                  </a:schemeClr>
                </a:solidFill>
              </a:defRPr>
            </a:lvl3pPr>
            <a:lvl4pPr marL="0" indent="0">
              <a:lnSpc>
                <a:spcPct val="110000"/>
              </a:lnSpc>
              <a:spcBef>
                <a:spcPts val="600"/>
              </a:spcBef>
              <a:spcAft>
                <a:spcPts val="600"/>
              </a:spcAft>
              <a:buFontTx/>
              <a:buNone/>
              <a:defRPr sz="1200">
                <a:solidFill>
                  <a:schemeClr val="tx1">
                    <a:lumMod val="50000"/>
                    <a:lumOff val="50000"/>
                  </a:schemeClr>
                </a:solidFill>
              </a:defRPr>
            </a:lvl4pPr>
            <a:lvl5pPr marL="0" indent="0">
              <a:lnSpc>
                <a:spcPct val="110000"/>
              </a:lnSpc>
              <a:spcBef>
                <a:spcPts val="600"/>
              </a:spcBef>
              <a:spcAft>
                <a:spcPts val="600"/>
              </a:spcAft>
              <a:buFontTx/>
              <a:buNone/>
              <a:defRPr sz="1200">
                <a:solidFill>
                  <a:schemeClr val="tx1">
                    <a:lumMod val="50000"/>
                    <a:lumOff val="50000"/>
                  </a:schemeClr>
                </a:solidFill>
              </a:defRPr>
            </a:lvl5pPr>
            <a:lvl6pPr marL="0" indent="0">
              <a:lnSpc>
                <a:spcPct val="110000"/>
              </a:lnSpc>
              <a:spcBef>
                <a:spcPts val="600"/>
              </a:spcBef>
              <a:spcAft>
                <a:spcPts val="600"/>
              </a:spcAft>
              <a:buFontTx/>
              <a:buNone/>
              <a:defRPr sz="1200">
                <a:solidFill>
                  <a:schemeClr val="tx1">
                    <a:lumMod val="50000"/>
                    <a:lumOff val="50000"/>
                  </a:schemeClr>
                </a:solidFill>
              </a:defRPr>
            </a:lvl6pPr>
            <a:lvl7pPr marL="0" indent="0">
              <a:lnSpc>
                <a:spcPct val="110000"/>
              </a:lnSpc>
              <a:spcBef>
                <a:spcPts val="600"/>
              </a:spcBef>
              <a:spcAft>
                <a:spcPts val="600"/>
              </a:spcAft>
              <a:buFontTx/>
              <a:buNone/>
              <a:defRPr sz="1200">
                <a:solidFill>
                  <a:schemeClr val="tx1">
                    <a:lumMod val="50000"/>
                    <a:lumOff val="50000"/>
                  </a:schemeClr>
                </a:solidFill>
              </a:defRPr>
            </a:lvl7pPr>
            <a:lvl8pPr marL="0" indent="0">
              <a:lnSpc>
                <a:spcPct val="110000"/>
              </a:lnSpc>
              <a:spcBef>
                <a:spcPts val="600"/>
              </a:spcBef>
              <a:spcAft>
                <a:spcPts val="600"/>
              </a:spcAft>
              <a:buFontTx/>
              <a:buNone/>
              <a:defRPr sz="1200">
                <a:solidFill>
                  <a:schemeClr val="tx1">
                    <a:lumMod val="50000"/>
                    <a:lumOff val="50000"/>
                  </a:schemeClr>
                </a:solidFill>
              </a:defRPr>
            </a:lvl8pPr>
            <a:lvl9pPr marL="0" indent="0">
              <a:lnSpc>
                <a:spcPct val="110000"/>
              </a:lnSpc>
              <a:spcBef>
                <a:spcPts val="600"/>
              </a:spcBef>
              <a:spcAft>
                <a:spcPts val="600"/>
              </a:spcAft>
              <a:buFontTx/>
              <a:buNone/>
              <a:defRPr sz="1200">
                <a:solidFill>
                  <a:schemeClr val="tx1">
                    <a:lumMod val="50000"/>
                    <a:lumOff val="50000"/>
                  </a:schemeClr>
                </a:solidFill>
              </a:defRPr>
            </a:lvl9pPr>
          </a:lstStyle>
          <a:p>
            <a:pPr lvl="0"/>
            <a:r>
              <a:rPr lang="da-DK" dirty="0"/>
              <a:t>Klik for at tilføje dato, fx 1. januar 2023</a:t>
            </a:r>
          </a:p>
        </p:txBody>
      </p:sp>
      <p:pic>
        <p:nvPicPr>
          <p:cNvPr id="13" name="Logo RGB" hidden="1">
            <a:extLst>
              <a:ext uri="{FF2B5EF4-FFF2-40B4-BE49-F238E27FC236}">
                <a16:creationId xmlns:a16="http://schemas.microsoft.com/office/drawing/2014/main" id="{12E5B32F-ADE0-0BE7-A4FD-05CBB58D7325}"/>
              </a:ext>
            </a:extLst>
          </p:cNvPr>
          <p:cNvPicPr>
            <a:picLocks noChangeAspect="1"/>
          </p:cNvPicPr>
          <p:nvPr userDrawn="1"/>
        </p:nvPicPr>
        <p:blipFill>
          <a:blip r:embed="rId4" cstate="hqprint">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406400" y="406400"/>
            <a:ext cx="1590085" cy="806400"/>
          </a:xfrm>
          <a:prstGeom prst="rect">
            <a:avLst/>
          </a:prstGeom>
        </p:spPr>
      </p:pic>
      <p:sp>
        <p:nvSpPr>
          <p:cNvPr id="3" name="TextBox 2">
            <a:extLst>
              <a:ext uri="{FF2B5EF4-FFF2-40B4-BE49-F238E27FC236}">
                <a16:creationId xmlns:a16="http://schemas.microsoft.com/office/drawing/2014/main" id="{AAD87D64-1D5E-0CAB-BB21-DDD649A63D18}"/>
              </a:ext>
            </a:extLst>
          </p:cNvPr>
          <p:cNvSpPr txBox="1"/>
          <p:nvPr userDrawn="1"/>
        </p:nvSpPr>
        <p:spPr>
          <a:xfrm>
            <a:off x="-2743200" y="3807108"/>
            <a:ext cx="2595600" cy="3112222"/>
          </a:xfrm>
          <a:prstGeom prst="rect">
            <a:avLst/>
          </a:prstGeom>
          <a:noFill/>
          <a:ln w="12700">
            <a:solidFill>
              <a:schemeClr val="tx1">
                <a:lumMod val="50000"/>
                <a:lumOff val="50000"/>
              </a:schemeClr>
            </a:solidFill>
            <a:prstDash val="lgDash"/>
          </a:ln>
        </p:spPr>
        <p:txBody>
          <a:bodyPr wrap="square" lIns="162000" tIns="162000" rIns="162000" bIns="162000" rtlCol="0">
            <a:spAutoFit/>
          </a:bodyPr>
          <a:lstStyle/>
          <a:p>
            <a:pPr algn="l">
              <a:lnSpc>
                <a:spcPct val="110000"/>
              </a:lnSpc>
              <a:spcBef>
                <a:spcPts val="600"/>
              </a:spcBef>
              <a:spcAft>
                <a:spcPts val="600"/>
              </a:spcAft>
            </a:pPr>
            <a:r>
              <a:rPr lang="da-DK" sz="1200" b="1" dirty="0">
                <a:solidFill>
                  <a:schemeClr val="bg1"/>
                </a:solidFill>
              </a:rPr>
              <a:t>Udskift baggrundsbillede:</a:t>
            </a:r>
          </a:p>
          <a:p>
            <a:pPr marL="180975" indent="-180975" algn="l">
              <a:lnSpc>
                <a:spcPct val="110000"/>
              </a:lnSpc>
              <a:spcBef>
                <a:spcPts val="600"/>
              </a:spcBef>
              <a:spcAft>
                <a:spcPts val="600"/>
              </a:spcAft>
              <a:buFont typeface="Arial" panose="020B0604020202020204" pitchFamily="34" charset="0"/>
              <a:buChar char="•"/>
            </a:pPr>
            <a:r>
              <a:rPr lang="da-DK" sz="1200" b="0" dirty="0">
                <a:solidFill>
                  <a:schemeClr val="bg1"/>
                </a:solidFill>
              </a:rPr>
              <a:t>Nulstil slide for at få billedet øverst</a:t>
            </a:r>
          </a:p>
          <a:p>
            <a:pPr marL="180975" indent="-180975" algn="l">
              <a:lnSpc>
                <a:spcPct val="110000"/>
              </a:lnSpc>
              <a:spcBef>
                <a:spcPts val="600"/>
              </a:spcBef>
              <a:spcAft>
                <a:spcPts val="600"/>
              </a:spcAft>
              <a:buFont typeface="Arial" panose="020B0604020202020204" pitchFamily="34" charset="0"/>
              <a:buChar char="•"/>
            </a:pPr>
            <a:r>
              <a:rPr lang="da-DK" sz="1200" b="0" dirty="0">
                <a:solidFill>
                  <a:schemeClr val="bg1"/>
                </a:solidFill>
              </a:rPr>
              <a:t>Højreklik på billede og vælg ”Skift billede”</a:t>
            </a:r>
          </a:p>
          <a:p>
            <a:pPr marL="180975" indent="-180975" algn="l">
              <a:lnSpc>
                <a:spcPct val="110000"/>
              </a:lnSpc>
              <a:spcBef>
                <a:spcPts val="600"/>
              </a:spcBef>
              <a:spcAft>
                <a:spcPts val="600"/>
              </a:spcAft>
              <a:buFont typeface="Arial" panose="020B0604020202020204" pitchFamily="34" charset="0"/>
              <a:buChar char="•"/>
            </a:pPr>
            <a:r>
              <a:rPr lang="da-DK" sz="1200" b="0" dirty="0">
                <a:solidFill>
                  <a:schemeClr val="bg1"/>
                </a:solidFill>
              </a:rPr>
              <a:t>Indsæt dit ønskede billede</a:t>
            </a:r>
          </a:p>
          <a:p>
            <a:pPr marL="180975" indent="-180975" algn="l">
              <a:lnSpc>
                <a:spcPct val="110000"/>
              </a:lnSpc>
              <a:spcBef>
                <a:spcPts val="600"/>
              </a:spcBef>
              <a:spcAft>
                <a:spcPts val="600"/>
              </a:spcAft>
              <a:buFont typeface="Arial" panose="020B0604020202020204" pitchFamily="34" charset="0"/>
              <a:buChar char="•"/>
            </a:pPr>
            <a:r>
              <a:rPr lang="da-DK" sz="1200" b="0" dirty="0">
                <a:solidFill>
                  <a:schemeClr val="bg1"/>
                </a:solidFill>
              </a:rPr>
              <a:t>Højreklik på billedet, vælg </a:t>
            </a:r>
            <a:r>
              <a:rPr lang="da-DK" sz="1200" b="1" dirty="0">
                <a:solidFill>
                  <a:schemeClr val="bg1"/>
                </a:solidFill>
              </a:rPr>
              <a:t>Placer bagerst</a:t>
            </a:r>
          </a:p>
          <a:p>
            <a:pPr marL="180975" indent="-180975" algn="l">
              <a:lnSpc>
                <a:spcPct val="110000"/>
              </a:lnSpc>
              <a:spcBef>
                <a:spcPts val="600"/>
              </a:spcBef>
              <a:spcAft>
                <a:spcPts val="600"/>
              </a:spcAft>
              <a:buFont typeface="Arial" panose="020B0604020202020204" pitchFamily="34" charset="0"/>
              <a:buChar char="•"/>
            </a:pPr>
            <a:r>
              <a:rPr lang="da-DK" sz="1200" b="0" dirty="0">
                <a:solidFill>
                  <a:schemeClr val="bg1"/>
                </a:solidFill>
              </a:rPr>
              <a:t>Justér evt. det mørke filter igen</a:t>
            </a:r>
          </a:p>
        </p:txBody>
      </p:sp>
      <p:sp>
        <p:nvSpPr>
          <p:cNvPr id="18" name="TextBox 17">
            <a:extLst>
              <a:ext uri="{FF2B5EF4-FFF2-40B4-BE49-F238E27FC236}">
                <a16:creationId xmlns:a16="http://schemas.microsoft.com/office/drawing/2014/main" id="{CAE0B00E-0867-6C07-51F2-15F772B9BA13}"/>
              </a:ext>
            </a:extLst>
          </p:cNvPr>
          <p:cNvSpPr txBox="1"/>
          <p:nvPr userDrawn="1"/>
        </p:nvSpPr>
        <p:spPr>
          <a:xfrm>
            <a:off x="-2743200" y="0"/>
            <a:ext cx="2597097" cy="3616975"/>
          </a:xfrm>
          <a:prstGeom prst="rect">
            <a:avLst/>
          </a:prstGeom>
          <a:noFill/>
          <a:ln w="12700">
            <a:solidFill>
              <a:schemeClr val="tx1">
                <a:lumMod val="50000"/>
                <a:lumOff val="50000"/>
              </a:schemeClr>
            </a:solidFill>
            <a:prstDash val="lgDash"/>
          </a:ln>
        </p:spPr>
        <p:txBody>
          <a:bodyPr wrap="square" lIns="162000" tIns="162000" rIns="162000" bIns="162000" rtlCol="0">
            <a:spAutoFit/>
          </a:bodyPr>
          <a:lstStyle/>
          <a:p>
            <a:pPr algn="l">
              <a:lnSpc>
                <a:spcPct val="110000"/>
              </a:lnSpc>
              <a:spcBef>
                <a:spcPts val="600"/>
              </a:spcBef>
              <a:spcAft>
                <a:spcPts val="600"/>
              </a:spcAft>
            </a:pPr>
            <a:r>
              <a:rPr lang="da-DK" sz="1200" b="1" dirty="0">
                <a:solidFill>
                  <a:schemeClr val="bg1"/>
                </a:solidFill>
              </a:rPr>
              <a:t>Indsæt baggrundsbillede:</a:t>
            </a:r>
          </a:p>
          <a:p>
            <a:pPr marL="180975" indent="-180975" algn="l">
              <a:lnSpc>
                <a:spcPct val="110000"/>
              </a:lnSpc>
              <a:spcBef>
                <a:spcPts val="600"/>
              </a:spcBef>
              <a:spcAft>
                <a:spcPts val="600"/>
              </a:spcAft>
              <a:buFont typeface="Arial" panose="020B0604020202020204" pitchFamily="34" charset="0"/>
              <a:buChar char="•"/>
            </a:pPr>
            <a:r>
              <a:rPr lang="da-DK" sz="1200" b="0" dirty="0">
                <a:solidFill>
                  <a:schemeClr val="bg1"/>
                </a:solidFill>
              </a:rPr>
              <a:t>Klik på billedpladsholderens ramme, klik på fane Indsæt/ Billeder </a:t>
            </a:r>
          </a:p>
          <a:p>
            <a:pPr marL="180975" indent="-180975" algn="l">
              <a:lnSpc>
                <a:spcPct val="110000"/>
              </a:lnSpc>
              <a:spcBef>
                <a:spcPts val="600"/>
              </a:spcBef>
              <a:spcAft>
                <a:spcPts val="600"/>
              </a:spcAft>
              <a:buFont typeface="Arial" panose="020B0604020202020204" pitchFamily="34" charset="0"/>
              <a:buChar char="•"/>
            </a:pPr>
            <a:r>
              <a:rPr lang="da-DK" sz="1200" b="0" dirty="0">
                <a:solidFill>
                  <a:schemeClr val="bg1"/>
                </a:solidFill>
              </a:rPr>
              <a:t>Højreklik på billedet, vælg </a:t>
            </a:r>
            <a:r>
              <a:rPr lang="da-DK" sz="1200" b="1" dirty="0">
                <a:solidFill>
                  <a:schemeClr val="bg1"/>
                </a:solidFill>
              </a:rPr>
              <a:t>Placer bagerst</a:t>
            </a:r>
          </a:p>
          <a:p>
            <a:pPr marL="180975" indent="-180975" algn="l">
              <a:lnSpc>
                <a:spcPct val="110000"/>
              </a:lnSpc>
              <a:spcBef>
                <a:spcPts val="600"/>
              </a:spcBef>
              <a:spcAft>
                <a:spcPts val="600"/>
              </a:spcAft>
              <a:buFont typeface="Arial" panose="020B0604020202020204" pitchFamily="34" charset="0"/>
              <a:buChar char="•"/>
            </a:pPr>
            <a:r>
              <a:rPr lang="da-DK" sz="1200" b="0" dirty="0">
                <a:solidFill>
                  <a:schemeClr val="bg1"/>
                </a:solidFill>
              </a:rPr>
              <a:t>Mørkt filter og kronen bliver synlige. Ønsker du mørkere eller lysere filter, klik på filterets ramme, vælg </a:t>
            </a:r>
            <a:r>
              <a:rPr lang="da-DK" sz="1200" b="1" dirty="0">
                <a:solidFill>
                  <a:schemeClr val="bg1"/>
                </a:solidFill>
              </a:rPr>
              <a:t>Formater figur</a:t>
            </a:r>
            <a:r>
              <a:rPr lang="da-DK" sz="1200" b="0" dirty="0">
                <a:solidFill>
                  <a:schemeClr val="bg1"/>
                </a:solidFill>
              </a:rPr>
              <a:t> og justér </a:t>
            </a:r>
            <a:r>
              <a:rPr lang="da-DK" sz="1200" b="1" dirty="0">
                <a:solidFill>
                  <a:schemeClr val="bg1"/>
                </a:solidFill>
              </a:rPr>
              <a:t>Gennemsigtighed</a:t>
            </a:r>
            <a:r>
              <a:rPr lang="da-DK" sz="1200" b="0" dirty="0">
                <a:solidFill>
                  <a:schemeClr val="bg1"/>
                </a:solidFill>
              </a:rPr>
              <a:t>, mere end 45% for lysere, eller mindre end 45% for mørkere</a:t>
            </a:r>
          </a:p>
        </p:txBody>
      </p:sp>
      <p:pic>
        <p:nvPicPr>
          <p:cNvPr id="16" name="Billede 15">
            <a:extLst>
              <a:ext uri="{FF2B5EF4-FFF2-40B4-BE49-F238E27FC236}">
                <a16:creationId xmlns:a16="http://schemas.microsoft.com/office/drawing/2014/main" id="{9310A062-A25D-49ED-80D3-5FE7F5C9B6AD}"/>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06400" y="414522"/>
            <a:ext cx="1530745" cy="806400"/>
          </a:xfrm>
          <a:prstGeom prst="rect">
            <a:avLst/>
          </a:prstGeom>
        </p:spPr>
      </p:pic>
    </p:spTree>
    <p:extLst>
      <p:ext uri="{BB962C8B-B14F-4D97-AF65-F5344CB8AC3E}">
        <p14:creationId xmlns:p14="http://schemas.microsoft.com/office/powerpoint/2010/main" val="3618756670"/>
      </p:ext>
    </p:extLst>
  </p:cSld>
  <p:clrMapOvr>
    <a:overrideClrMapping bg1="dk1" tx1="lt1" bg2="dk2" tx2="lt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ks ikoner og tekst A">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037F398-E5AE-CE63-BA0E-2E5292F937BF}"/>
              </a:ext>
            </a:extLst>
          </p:cNvPr>
          <p:cNvSpPr/>
          <p:nvPr userDrawn="1"/>
        </p:nvSpPr>
        <p:spPr>
          <a:xfrm>
            <a:off x="406400" y="0"/>
            <a:ext cx="11379200" cy="6045200"/>
          </a:xfrm>
          <a:prstGeom prst="rect">
            <a:avLst/>
          </a:prstGeom>
          <a:solidFill>
            <a:srgbClr val="F3F2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3" name="Slide Number Placeholder 2">
            <a:extLst>
              <a:ext uri="{FF2B5EF4-FFF2-40B4-BE49-F238E27FC236}">
                <a16:creationId xmlns:a16="http://schemas.microsoft.com/office/drawing/2014/main" id="{C5540551-B70E-E33A-46CA-EB41554C1AE3}"/>
              </a:ext>
            </a:extLst>
          </p:cNvPr>
          <p:cNvSpPr>
            <a:spLocks noGrp="1"/>
          </p:cNvSpPr>
          <p:nvPr>
            <p:ph type="sldNum" sz="quarter" idx="10"/>
          </p:nvPr>
        </p:nvSpPr>
        <p:spPr/>
        <p:txBody>
          <a:bodyPr/>
          <a:lstStyle/>
          <a:p>
            <a:fld id="{24C8C45C-947F-4981-8B3F-4F32E973C901}" type="slidenum">
              <a:rPr lang="da-DK" smtClean="0"/>
              <a:pPr/>
              <a:t>‹nr.›</a:t>
            </a:fld>
            <a:endParaRPr lang="da-DK" dirty="0"/>
          </a:p>
        </p:txBody>
      </p:sp>
      <p:sp>
        <p:nvSpPr>
          <p:cNvPr id="4" name="Date Placeholder 3" hidden="1">
            <a:extLst>
              <a:ext uri="{FF2B5EF4-FFF2-40B4-BE49-F238E27FC236}">
                <a16:creationId xmlns:a16="http://schemas.microsoft.com/office/drawing/2014/main" id="{81A95D3A-EA64-B0AE-D22F-794B2F0E727D}"/>
              </a:ext>
            </a:extLst>
          </p:cNvPr>
          <p:cNvSpPr>
            <a:spLocks noGrp="1"/>
          </p:cNvSpPr>
          <p:nvPr>
            <p:ph type="dt" sz="half" idx="11"/>
          </p:nvPr>
        </p:nvSpPr>
        <p:spPr/>
        <p:txBody>
          <a:bodyPr/>
          <a:lstStyle/>
          <a:p>
            <a:fld id="{CC08F898-F5D5-444B-9BDD-262F8E142DD6}" type="datetime2">
              <a:rPr lang="da-DK" smtClean="0"/>
              <a:t>18. februar 2025</a:t>
            </a:fld>
            <a:endParaRPr lang="da-DK" dirty="0"/>
          </a:p>
        </p:txBody>
      </p:sp>
      <p:sp>
        <p:nvSpPr>
          <p:cNvPr id="5" name="Footer Placeholder 4">
            <a:extLst>
              <a:ext uri="{FF2B5EF4-FFF2-40B4-BE49-F238E27FC236}">
                <a16:creationId xmlns:a16="http://schemas.microsoft.com/office/drawing/2014/main" id="{740892CB-CC60-9DDB-6905-029B5D8B7A38}"/>
              </a:ext>
            </a:extLst>
          </p:cNvPr>
          <p:cNvSpPr>
            <a:spLocks noGrp="1"/>
          </p:cNvSpPr>
          <p:nvPr>
            <p:ph type="ftr" sz="quarter" idx="12"/>
          </p:nvPr>
        </p:nvSpPr>
        <p:spPr/>
        <p:txBody>
          <a:bodyPr/>
          <a:lstStyle/>
          <a:p>
            <a:endParaRPr lang="da-DK" dirty="0"/>
          </a:p>
        </p:txBody>
      </p:sp>
      <p:sp>
        <p:nvSpPr>
          <p:cNvPr id="2" name="Title 1">
            <a:extLst>
              <a:ext uri="{FF2B5EF4-FFF2-40B4-BE49-F238E27FC236}">
                <a16:creationId xmlns:a16="http://schemas.microsoft.com/office/drawing/2014/main" id="{09096ACA-1398-9098-38E9-3E052EDEED5D}"/>
              </a:ext>
            </a:extLst>
          </p:cNvPr>
          <p:cNvSpPr>
            <a:spLocks noGrp="1"/>
          </p:cNvSpPr>
          <p:nvPr>
            <p:ph type="title" hasCustomPrompt="1"/>
          </p:nvPr>
        </p:nvSpPr>
        <p:spPr/>
        <p:txBody>
          <a:bodyPr/>
          <a:lstStyle/>
          <a:p>
            <a:r>
              <a:rPr lang="da-DK" dirty="0"/>
              <a:t>Klik for at tilføje titel</a:t>
            </a:r>
          </a:p>
        </p:txBody>
      </p:sp>
      <p:sp>
        <p:nvSpPr>
          <p:cNvPr id="8" name="Text Placeholder 7">
            <a:extLst>
              <a:ext uri="{FF2B5EF4-FFF2-40B4-BE49-F238E27FC236}">
                <a16:creationId xmlns:a16="http://schemas.microsoft.com/office/drawing/2014/main" id="{0FE1DD2D-BE0A-F97F-4546-79D731B9B64D}"/>
              </a:ext>
            </a:extLst>
          </p:cNvPr>
          <p:cNvSpPr>
            <a:spLocks noGrp="1"/>
          </p:cNvSpPr>
          <p:nvPr>
            <p:ph type="body" sz="quarter" idx="13" hasCustomPrompt="1"/>
          </p:nvPr>
        </p:nvSpPr>
        <p:spPr>
          <a:xfrm>
            <a:off x="1627200" y="2032000"/>
            <a:ext cx="4212000" cy="406800"/>
          </a:xfrm>
        </p:spPr>
        <p:txBody>
          <a:bodyPr/>
          <a:lstStyle>
            <a:lvl1pPr marL="0" indent="0">
              <a:lnSpc>
                <a:spcPct val="90000"/>
              </a:lnSpc>
              <a:spcBef>
                <a:spcPts val="0"/>
              </a:spcBef>
              <a:spcAft>
                <a:spcPts val="0"/>
              </a:spcAft>
              <a:buFontTx/>
              <a:buNone/>
              <a:defRPr sz="20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overskrift</a:t>
            </a:r>
          </a:p>
        </p:txBody>
      </p:sp>
      <p:sp>
        <p:nvSpPr>
          <p:cNvPr id="9" name="Text Placeholder 9">
            <a:extLst>
              <a:ext uri="{FF2B5EF4-FFF2-40B4-BE49-F238E27FC236}">
                <a16:creationId xmlns:a16="http://schemas.microsoft.com/office/drawing/2014/main" id="{2D934099-829D-DC4F-48FB-F639281F9410}"/>
              </a:ext>
            </a:extLst>
          </p:cNvPr>
          <p:cNvSpPr>
            <a:spLocks noGrp="1"/>
          </p:cNvSpPr>
          <p:nvPr>
            <p:ph type="body" sz="quarter" idx="14" hasCustomPrompt="1"/>
          </p:nvPr>
        </p:nvSpPr>
        <p:spPr>
          <a:xfrm>
            <a:off x="1627200" y="2438800"/>
            <a:ext cx="4212000" cy="460800"/>
          </a:xfrm>
        </p:spPr>
        <p:txBody>
          <a:bodyPr/>
          <a:lstStyle>
            <a:lvl1pPr marL="0" indent="0">
              <a:lnSpc>
                <a:spcPct val="100000"/>
              </a:lnSpc>
              <a:spcBef>
                <a:spcPts val="0"/>
              </a:spcBef>
              <a:spcAft>
                <a:spcPts val="600"/>
              </a:spcAft>
              <a:buFontTx/>
              <a:buNone/>
              <a:defRPr sz="1600" b="0">
                <a:solidFill>
                  <a:schemeClr val="accent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a:t>
            </a:r>
          </a:p>
        </p:txBody>
      </p:sp>
      <p:sp>
        <p:nvSpPr>
          <p:cNvPr id="10" name="Text Placeholder 11">
            <a:extLst>
              <a:ext uri="{FF2B5EF4-FFF2-40B4-BE49-F238E27FC236}">
                <a16:creationId xmlns:a16="http://schemas.microsoft.com/office/drawing/2014/main" id="{B57948E2-0544-297E-98BE-01D21FE1B9BC}"/>
              </a:ext>
            </a:extLst>
          </p:cNvPr>
          <p:cNvSpPr>
            <a:spLocks noGrp="1"/>
          </p:cNvSpPr>
          <p:nvPr>
            <p:ph type="body" sz="quarter" idx="15" hasCustomPrompt="1"/>
          </p:nvPr>
        </p:nvSpPr>
        <p:spPr>
          <a:xfrm>
            <a:off x="1627200" y="3407262"/>
            <a:ext cx="4212000" cy="406800"/>
          </a:xfrm>
        </p:spPr>
        <p:txBody>
          <a:bodyPr/>
          <a:lstStyle>
            <a:lvl1pPr marL="0" indent="0">
              <a:lnSpc>
                <a:spcPct val="90000"/>
              </a:lnSpc>
              <a:spcBef>
                <a:spcPts val="0"/>
              </a:spcBef>
              <a:spcAft>
                <a:spcPts val="0"/>
              </a:spcAft>
              <a:buFontTx/>
              <a:buNone/>
              <a:defRPr sz="20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overskrift</a:t>
            </a:r>
          </a:p>
        </p:txBody>
      </p:sp>
      <p:sp>
        <p:nvSpPr>
          <p:cNvPr id="11" name="Text Placeholder 13">
            <a:extLst>
              <a:ext uri="{FF2B5EF4-FFF2-40B4-BE49-F238E27FC236}">
                <a16:creationId xmlns:a16="http://schemas.microsoft.com/office/drawing/2014/main" id="{3F702000-308D-0551-45E0-1D6AA1A3CA5A}"/>
              </a:ext>
            </a:extLst>
          </p:cNvPr>
          <p:cNvSpPr>
            <a:spLocks noGrp="1"/>
          </p:cNvSpPr>
          <p:nvPr>
            <p:ph type="body" sz="quarter" idx="16" hasCustomPrompt="1"/>
          </p:nvPr>
        </p:nvSpPr>
        <p:spPr>
          <a:xfrm>
            <a:off x="1627200" y="3814062"/>
            <a:ext cx="4212000" cy="460800"/>
          </a:xfrm>
        </p:spPr>
        <p:txBody>
          <a:bodyPr/>
          <a:lstStyle>
            <a:lvl1pPr marL="0" indent="0">
              <a:lnSpc>
                <a:spcPct val="100000"/>
              </a:lnSpc>
              <a:spcBef>
                <a:spcPts val="0"/>
              </a:spcBef>
              <a:spcAft>
                <a:spcPts val="600"/>
              </a:spcAft>
              <a:buFontTx/>
              <a:buNone/>
              <a:defRPr sz="1600" b="0">
                <a:solidFill>
                  <a:schemeClr val="accent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a:t>
            </a:r>
          </a:p>
        </p:txBody>
      </p:sp>
      <p:sp>
        <p:nvSpPr>
          <p:cNvPr id="12" name="Text Placeholder 15">
            <a:extLst>
              <a:ext uri="{FF2B5EF4-FFF2-40B4-BE49-F238E27FC236}">
                <a16:creationId xmlns:a16="http://schemas.microsoft.com/office/drawing/2014/main" id="{4BFFF40C-A35B-E255-8C82-3946E4D66F0C}"/>
              </a:ext>
            </a:extLst>
          </p:cNvPr>
          <p:cNvSpPr>
            <a:spLocks noGrp="1"/>
          </p:cNvSpPr>
          <p:nvPr>
            <p:ph type="body" sz="quarter" idx="17" hasCustomPrompt="1"/>
          </p:nvPr>
        </p:nvSpPr>
        <p:spPr>
          <a:xfrm>
            <a:off x="1627200" y="4775333"/>
            <a:ext cx="4212000" cy="406800"/>
          </a:xfrm>
        </p:spPr>
        <p:txBody>
          <a:bodyPr/>
          <a:lstStyle>
            <a:lvl1pPr marL="0" indent="0">
              <a:lnSpc>
                <a:spcPct val="90000"/>
              </a:lnSpc>
              <a:spcBef>
                <a:spcPts val="0"/>
              </a:spcBef>
              <a:spcAft>
                <a:spcPts val="0"/>
              </a:spcAft>
              <a:buFontTx/>
              <a:buNone/>
              <a:defRPr sz="20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overskrift</a:t>
            </a:r>
          </a:p>
        </p:txBody>
      </p:sp>
      <p:sp>
        <p:nvSpPr>
          <p:cNvPr id="13" name="Text Placeholder 17">
            <a:extLst>
              <a:ext uri="{FF2B5EF4-FFF2-40B4-BE49-F238E27FC236}">
                <a16:creationId xmlns:a16="http://schemas.microsoft.com/office/drawing/2014/main" id="{CDA206BF-D1EC-20DC-23A8-6B06BA4668F4}"/>
              </a:ext>
            </a:extLst>
          </p:cNvPr>
          <p:cNvSpPr>
            <a:spLocks noGrp="1"/>
          </p:cNvSpPr>
          <p:nvPr>
            <p:ph type="body" sz="quarter" idx="18" hasCustomPrompt="1"/>
          </p:nvPr>
        </p:nvSpPr>
        <p:spPr>
          <a:xfrm>
            <a:off x="1627200" y="5176625"/>
            <a:ext cx="4212000" cy="460800"/>
          </a:xfrm>
        </p:spPr>
        <p:txBody>
          <a:bodyPr/>
          <a:lstStyle>
            <a:lvl1pPr marL="0" indent="0">
              <a:lnSpc>
                <a:spcPct val="100000"/>
              </a:lnSpc>
              <a:spcBef>
                <a:spcPts val="0"/>
              </a:spcBef>
              <a:spcAft>
                <a:spcPts val="600"/>
              </a:spcAft>
              <a:buFontTx/>
              <a:buNone/>
              <a:defRPr sz="1600" b="0">
                <a:solidFill>
                  <a:schemeClr val="accent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a:t>
            </a:r>
          </a:p>
        </p:txBody>
      </p:sp>
      <p:sp>
        <p:nvSpPr>
          <p:cNvPr id="20" name="Text Placeholder 19">
            <a:extLst>
              <a:ext uri="{FF2B5EF4-FFF2-40B4-BE49-F238E27FC236}">
                <a16:creationId xmlns:a16="http://schemas.microsoft.com/office/drawing/2014/main" id="{829657E6-2BBB-AE8B-5738-4ED1193F3C65}"/>
              </a:ext>
            </a:extLst>
          </p:cNvPr>
          <p:cNvSpPr>
            <a:spLocks noGrp="1"/>
          </p:cNvSpPr>
          <p:nvPr>
            <p:ph type="body" sz="quarter" idx="22" hasCustomPrompt="1"/>
          </p:nvPr>
        </p:nvSpPr>
        <p:spPr>
          <a:xfrm>
            <a:off x="6908400" y="2032000"/>
            <a:ext cx="4212000" cy="406800"/>
          </a:xfrm>
        </p:spPr>
        <p:txBody>
          <a:bodyPr/>
          <a:lstStyle>
            <a:lvl1pPr marL="0" indent="0">
              <a:lnSpc>
                <a:spcPct val="90000"/>
              </a:lnSpc>
              <a:spcBef>
                <a:spcPts val="0"/>
              </a:spcBef>
              <a:spcAft>
                <a:spcPts val="0"/>
              </a:spcAft>
              <a:buFontTx/>
              <a:buNone/>
              <a:defRPr sz="20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overskrift</a:t>
            </a:r>
          </a:p>
        </p:txBody>
      </p:sp>
      <p:sp>
        <p:nvSpPr>
          <p:cNvPr id="21" name="Text Placeholder 21">
            <a:extLst>
              <a:ext uri="{FF2B5EF4-FFF2-40B4-BE49-F238E27FC236}">
                <a16:creationId xmlns:a16="http://schemas.microsoft.com/office/drawing/2014/main" id="{D5F13A68-0992-A02D-2085-088F7FB386CF}"/>
              </a:ext>
            </a:extLst>
          </p:cNvPr>
          <p:cNvSpPr>
            <a:spLocks noGrp="1"/>
          </p:cNvSpPr>
          <p:nvPr>
            <p:ph type="body" sz="quarter" idx="23" hasCustomPrompt="1"/>
          </p:nvPr>
        </p:nvSpPr>
        <p:spPr>
          <a:xfrm>
            <a:off x="6908400" y="2438800"/>
            <a:ext cx="4212000" cy="460800"/>
          </a:xfrm>
        </p:spPr>
        <p:txBody>
          <a:bodyPr/>
          <a:lstStyle>
            <a:lvl1pPr marL="0" indent="0">
              <a:lnSpc>
                <a:spcPct val="100000"/>
              </a:lnSpc>
              <a:spcBef>
                <a:spcPts val="0"/>
              </a:spcBef>
              <a:spcAft>
                <a:spcPts val="600"/>
              </a:spcAft>
              <a:buFontTx/>
              <a:buNone/>
              <a:defRPr sz="1600" b="0">
                <a:solidFill>
                  <a:schemeClr val="accent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a:t>
            </a:r>
          </a:p>
        </p:txBody>
      </p:sp>
      <p:sp>
        <p:nvSpPr>
          <p:cNvPr id="22" name="Text Placeholder 23">
            <a:extLst>
              <a:ext uri="{FF2B5EF4-FFF2-40B4-BE49-F238E27FC236}">
                <a16:creationId xmlns:a16="http://schemas.microsoft.com/office/drawing/2014/main" id="{1E1EDBBA-CC92-DD1B-0EA3-66A4ACDF4961}"/>
              </a:ext>
            </a:extLst>
          </p:cNvPr>
          <p:cNvSpPr>
            <a:spLocks noGrp="1"/>
          </p:cNvSpPr>
          <p:nvPr>
            <p:ph type="body" sz="quarter" idx="24" hasCustomPrompt="1"/>
          </p:nvPr>
        </p:nvSpPr>
        <p:spPr>
          <a:xfrm>
            <a:off x="6908400" y="3407262"/>
            <a:ext cx="4212000" cy="406800"/>
          </a:xfrm>
        </p:spPr>
        <p:txBody>
          <a:bodyPr/>
          <a:lstStyle>
            <a:lvl1pPr marL="0" indent="0">
              <a:lnSpc>
                <a:spcPct val="90000"/>
              </a:lnSpc>
              <a:spcBef>
                <a:spcPts val="0"/>
              </a:spcBef>
              <a:spcAft>
                <a:spcPts val="0"/>
              </a:spcAft>
              <a:buFontTx/>
              <a:buNone/>
              <a:defRPr sz="20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overskrift</a:t>
            </a:r>
          </a:p>
        </p:txBody>
      </p:sp>
      <p:sp>
        <p:nvSpPr>
          <p:cNvPr id="23" name="Text Placeholder 25">
            <a:extLst>
              <a:ext uri="{FF2B5EF4-FFF2-40B4-BE49-F238E27FC236}">
                <a16:creationId xmlns:a16="http://schemas.microsoft.com/office/drawing/2014/main" id="{B709458F-23CC-24F7-D0C5-5E4045FF801D}"/>
              </a:ext>
            </a:extLst>
          </p:cNvPr>
          <p:cNvSpPr>
            <a:spLocks noGrp="1"/>
          </p:cNvSpPr>
          <p:nvPr>
            <p:ph type="body" sz="quarter" idx="25" hasCustomPrompt="1"/>
          </p:nvPr>
        </p:nvSpPr>
        <p:spPr>
          <a:xfrm>
            <a:off x="6908400" y="3814062"/>
            <a:ext cx="4212000" cy="460800"/>
          </a:xfrm>
        </p:spPr>
        <p:txBody>
          <a:bodyPr/>
          <a:lstStyle>
            <a:lvl1pPr marL="0" indent="0">
              <a:lnSpc>
                <a:spcPct val="100000"/>
              </a:lnSpc>
              <a:spcBef>
                <a:spcPts val="0"/>
              </a:spcBef>
              <a:spcAft>
                <a:spcPts val="600"/>
              </a:spcAft>
              <a:buFontTx/>
              <a:buNone/>
              <a:defRPr sz="1600" b="0">
                <a:solidFill>
                  <a:schemeClr val="accent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a:t>
            </a:r>
          </a:p>
        </p:txBody>
      </p:sp>
      <p:sp>
        <p:nvSpPr>
          <p:cNvPr id="24" name="Text Placeholder 27">
            <a:extLst>
              <a:ext uri="{FF2B5EF4-FFF2-40B4-BE49-F238E27FC236}">
                <a16:creationId xmlns:a16="http://schemas.microsoft.com/office/drawing/2014/main" id="{CB4AFC49-FF6C-C54D-8BD5-C159019A16AA}"/>
              </a:ext>
            </a:extLst>
          </p:cNvPr>
          <p:cNvSpPr>
            <a:spLocks noGrp="1"/>
          </p:cNvSpPr>
          <p:nvPr>
            <p:ph type="body" sz="quarter" idx="26" hasCustomPrompt="1"/>
          </p:nvPr>
        </p:nvSpPr>
        <p:spPr>
          <a:xfrm>
            <a:off x="6908400" y="4771425"/>
            <a:ext cx="4212000" cy="406800"/>
          </a:xfrm>
        </p:spPr>
        <p:txBody>
          <a:bodyPr/>
          <a:lstStyle>
            <a:lvl1pPr marL="0" indent="0">
              <a:lnSpc>
                <a:spcPct val="90000"/>
              </a:lnSpc>
              <a:spcBef>
                <a:spcPts val="0"/>
              </a:spcBef>
              <a:spcAft>
                <a:spcPts val="0"/>
              </a:spcAft>
              <a:buFontTx/>
              <a:buNone/>
              <a:defRPr sz="20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overskrift</a:t>
            </a:r>
          </a:p>
        </p:txBody>
      </p:sp>
      <p:sp>
        <p:nvSpPr>
          <p:cNvPr id="25" name="Text Placeholder 29">
            <a:extLst>
              <a:ext uri="{FF2B5EF4-FFF2-40B4-BE49-F238E27FC236}">
                <a16:creationId xmlns:a16="http://schemas.microsoft.com/office/drawing/2014/main" id="{0AD1C022-E77A-3740-3CE3-4B1CE7E2E59A}"/>
              </a:ext>
            </a:extLst>
          </p:cNvPr>
          <p:cNvSpPr>
            <a:spLocks noGrp="1"/>
          </p:cNvSpPr>
          <p:nvPr>
            <p:ph type="body" sz="quarter" idx="27" hasCustomPrompt="1"/>
          </p:nvPr>
        </p:nvSpPr>
        <p:spPr>
          <a:xfrm>
            <a:off x="6908400" y="5176625"/>
            <a:ext cx="4212000" cy="460800"/>
          </a:xfrm>
        </p:spPr>
        <p:txBody>
          <a:bodyPr/>
          <a:lstStyle>
            <a:lvl1pPr marL="0" indent="0">
              <a:lnSpc>
                <a:spcPct val="100000"/>
              </a:lnSpc>
              <a:spcBef>
                <a:spcPts val="0"/>
              </a:spcBef>
              <a:spcAft>
                <a:spcPts val="600"/>
              </a:spcAft>
              <a:buFontTx/>
              <a:buNone/>
              <a:defRPr sz="1600" b="0">
                <a:solidFill>
                  <a:schemeClr val="accent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a:t>
            </a:r>
          </a:p>
        </p:txBody>
      </p:sp>
      <p:sp>
        <p:nvSpPr>
          <p:cNvPr id="14" name="Picture Placeholder 13">
            <a:extLst>
              <a:ext uri="{FF2B5EF4-FFF2-40B4-BE49-F238E27FC236}">
                <a16:creationId xmlns:a16="http://schemas.microsoft.com/office/drawing/2014/main" id="{FBDD3744-46F2-736A-4038-673D1FF9CD30}"/>
              </a:ext>
            </a:extLst>
          </p:cNvPr>
          <p:cNvSpPr>
            <a:spLocks noGrp="1" noChangeAspect="1"/>
          </p:cNvSpPr>
          <p:nvPr>
            <p:ph type="pic" sz="quarter" idx="31" hasCustomPrompt="1"/>
          </p:nvPr>
        </p:nvSpPr>
        <p:spPr>
          <a:xfrm>
            <a:off x="812800" y="1897200"/>
            <a:ext cx="612000" cy="612000"/>
          </a:xfrm>
        </p:spPr>
        <p:txBody>
          <a:bodyPr wrap="none" bIns="684000" anchor="b" anchorCtr="0"/>
          <a:lstStyle>
            <a:lvl1pPr marL="0" indent="0">
              <a:lnSpc>
                <a:spcPct val="100000"/>
              </a:lnSpc>
              <a:spcAft>
                <a:spcPts val="0"/>
              </a:spcAft>
              <a:buNone/>
              <a:defRPr sz="1000"/>
            </a:lvl1pPr>
          </a:lstStyle>
          <a:p>
            <a:r>
              <a:rPr lang="da-DK" dirty="0"/>
              <a:t>Indsæt ikon: Kopiér ikon fra ikon-slidet</a:t>
            </a:r>
            <a:br>
              <a:rPr lang="da-DK" dirty="0"/>
            </a:br>
            <a:r>
              <a:rPr lang="da-DK" dirty="0"/>
              <a:t>Klik på rammen, indsæt kopieret ikon</a:t>
            </a:r>
          </a:p>
        </p:txBody>
      </p:sp>
      <p:sp>
        <p:nvSpPr>
          <p:cNvPr id="18" name="Picture Placeholder 13">
            <a:extLst>
              <a:ext uri="{FF2B5EF4-FFF2-40B4-BE49-F238E27FC236}">
                <a16:creationId xmlns:a16="http://schemas.microsoft.com/office/drawing/2014/main" id="{563958C5-3660-498E-C474-E4688C827CDB}"/>
              </a:ext>
            </a:extLst>
          </p:cNvPr>
          <p:cNvSpPr>
            <a:spLocks noGrp="1" noChangeAspect="1"/>
          </p:cNvSpPr>
          <p:nvPr>
            <p:ph type="pic" sz="quarter" idx="32" hasCustomPrompt="1"/>
          </p:nvPr>
        </p:nvSpPr>
        <p:spPr>
          <a:xfrm>
            <a:off x="812800" y="3266248"/>
            <a:ext cx="612000" cy="612000"/>
          </a:xfrm>
        </p:spPr>
        <p:txBody>
          <a:bodyPr wrap="none" bIns="684000" anchor="b" anchorCtr="0"/>
          <a:lstStyle>
            <a:lvl1pPr marL="0" indent="0">
              <a:lnSpc>
                <a:spcPct val="100000"/>
              </a:lnSpc>
              <a:spcAft>
                <a:spcPts val="0"/>
              </a:spcAft>
              <a:buNone/>
              <a:defRPr sz="1000"/>
            </a:lvl1pPr>
          </a:lstStyle>
          <a:p>
            <a:r>
              <a:rPr lang="da-DK" dirty="0"/>
              <a:t>Indsæt ikon: Kopiér ikon fra ikon-slidet</a:t>
            </a:r>
            <a:br>
              <a:rPr lang="da-DK" dirty="0"/>
            </a:br>
            <a:r>
              <a:rPr lang="da-DK" dirty="0"/>
              <a:t>Klik på rammen, indsæt kopieret ikon</a:t>
            </a:r>
          </a:p>
        </p:txBody>
      </p:sp>
      <p:sp>
        <p:nvSpPr>
          <p:cNvPr id="19" name="Picture Placeholder 13">
            <a:extLst>
              <a:ext uri="{FF2B5EF4-FFF2-40B4-BE49-F238E27FC236}">
                <a16:creationId xmlns:a16="http://schemas.microsoft.com/office/drawing/2014/main" id="{3313FA27-C7FC-F21E-37A1-4C534FB1614F}"/>
              </a:ext>
            </a:extLst>
          </p:cNvPr>
          <p:cNvSpPr>
            <a:spLocks noGrp="1" noChangeAspect="1"/>
          </p:cNvSpPr>
          <p:nvPr>
            <p:ph type="pic" sz="quarter" idx="33" hasCustomPrompt="1"/>
          </p:nvPr>
        </p:nvSpPr>
        <p:spPr>
          <a:xfrm>
            <a:off x="812800" y="4635132"/>
            <a:ext cx="612000" cy="612000"/>
          </a:xfrm>
        </p:spPr>
        <p:txBody>
          <a:bodyPr wrap="none" bIns="684000" anchor="b" anchorCtr="0"/>
          <a:lstStyle>
            <a:lvl1pPr marL="0" indent="0">
              <a:lnSpc>
                <a:spcPct val="100000"/>
              </a:lnSpc>
              <a:spcAft>
                <a:spcPts val="0"/>
              </a:spcAft>
              <a:buNone/>
              <a:defRPr sz="1000"/>
            </a:lvl1pPr>
          </a:lstStyle>
          <a:p>
            <a:r>
              <a:rPr lang="da-DK" dirty="0"/>
              <a:t>Indsæt ikon: Kopiér ikon fra ikon-slidet</a:t>
            </a:r>
            <a:br>
              <a:rPr lang="da-DK" dirty="0"/>
            </a:br>
            <a:r>
              <a:rPr lang="da-DK" dirty="0"/>
              <a:t>Klik på rammen, indsæt kopieret ikon</a:t>
            </a:r>
          </a:p>
        </p:txBody>
      </p:sp>
      <p:sp>
        <p:nvSpPr>
          <p:cNvPr id="29" name="Picture Placeholder 13">
            <a:extLst>
              <a:ext uri="{FF2B5EF4-FFF2-40B4-BE49-F238E27FC236}">
                <a16:creationId xmlns:a16="http://schemas.microsoft.com/office/drawing/2014/main" id="{8C9EFC75-2144-FB95-5D8B-93B278ACA065}"/>
              </a:ext>
            </a:extLst>
          </p:cNvPr>
          <p:cNvSpPr>
            <a:spLocks noGrp="1" noChangeAspect="1"/>
          </p:cNvSpPr>
          <p:nvPr>
            <p:ph type="pic" sz="quarter" idx="34" hasCustomPrompt="1"/>
          </p:nvPr>
        </p:nvSpPr>
        <p:spPr>
          <a:xfrm>
            <a:off x="6096000" y="1897200"/>
            <a:ext cx="612000" cy="612000"/>
          </a:xfrm>
        </p:spPr>
        <p:txBody>
          <a:bodyPr wrap="none" bIns="684000" anchor="b" anchorCtr="0"/>
          <a:lstStyle>
            <a:lvl1pPr marL="0" indent="0">
              <a:lnSpc>
                <a:spcPct val="100000"/>
              </a:lnSpc>
              <a:spcAft>
                <a:spcPts val="0"/>
              </a:spcAft>
              <a:buNone/>
              <a:defRPr sz="1000"/>
            </a:lvl1pPr>
          </a:lstStyle>
          <a:p>
            <a:r>
              <a:rPr lang="da-DK" dirty="0"/>
              <a:t>Indsæt ikon: Kopiér ikon fra ikon-slidet</a:t>
            </a:r>
            <a:br>
              <a:rPr lang="da-DK" dirty="0"/>
            </a:br>
            <a:r>
              <a:rPr lang="da-DK" dirty="0"/>
              <a:t>Klik på rammen, indsæt kopieret ikon</a:t>
            </a:r>
          </a:p>
        </p:txBody>
      </p:sp>
      <p:sp>
        <p:nvSpPr>
          <p:cNvPr id="30" name="Picture Placeholder 13">
            <a:extLst>
              <a:ext uri="{FF2B5EF4-FFF2-40B4-BE49-F238E27FC236}">
                <a16:creationId xmlns:a16="http://schemas.microsoft.com/office/drawing/2014/main" id="{0055D355-8362-BFF1-4109-3CA246F1B378}"/>
              </a:ext>
            </a:extLst>
          </p:cNvPr>
          <p:cNvSpPr>
            <a:spLocks noGrp="1" noChangeAspect="1"/>
          </p:cNvSpPr>
          <p:nvPr>
            <p:ph type="pic" sz="quarter" idx="35" hasCustomPrompt="1"/>
          </p:nvPr>
        </p:nvSpPr>
        <p:spPr>
          <a:xfrm>
            <a:off x="6096000" y="3266248"/>
            <a:ext cx="612000" cy="612000"/>
          </a:xfrm>
        </p:spPr>
        <p:txBody>
          <a:bodyPr wrap="none" bIns="684000" anchor="b" anchorCtr="0"/>
          <a:lstStyle>
            <a:lvl1pPr marL="0" indent="0">
              <a:lnSpc>
                <a:spcPct val="100000"/>
              </a:lnSpc>
              <a:spcAft>
                <a:spcPts val="0"/>
              </a:spcAft>
              <a:buNone/>
              <a:defRPr sz="1000"/>
            </a:lvl1pPr>
          </a:lstStyle>
          <a:p>
            <a:r>
              <a:rPr lang="da-DK" dirty="0"/>
              <a:t>Indsæt ikon: Kopiér ikon fra ikon-slidet</a:t>
            </a:r>
            <a:br>
              <a:rPr lang="da-DK" dirty="0"/>
            </a:br>
            <a:r>
              <a:rPr lang="da-DK" dirty="0"/>
              <a:t>Klik på rammen, indsæt kopieret ikon</a:t>
            </a:r>
          </a:p>
        </p:txBody>
      </p:sp>
      <p:sp>
        <p:nvSpPr>
          <p:cNvPr id="31" name="Picture Placeholder 13">
            <a:extLst>
              <a:ext uri="{FF2B5EF4-FFF2-40B4-BE49-F238E27FC236}">
                <a16:creationId xmlns:a16="http://schemas.microsoft.com/office/drawing/2014/main" id="{5CB24E14-2071-2332-7A3A-AABB21F221B4}"/>
              </a:ext>
            </a:extLst>
          </p:cNvPr>
          <p:cNvSpPr>
            <a:spLocks noGrp="1" noChangeAspect="1"/>
          </p:cNvSpPr>
          <p:nvPr>
            <p:ph type="pic" sz="quarter" idx="36" hasCustomPrompt="1"/>
          </p:nvPr>
        </p:nvSpPr>
        <p:spPr>
          <a:xfrm>
            <a:off x="6096000" y="4635132"/>
            <a:ext cx="612000" cy="612000"/>
          </a:xfrm>
        </p:spPr>
        <p:txBody>
          <a:bodyPr wrap="none" bIns="684000" anchor="b" anchorCtr="0"/>
          <a:lstStyle>
            <a:lvl1pPr marL="0" indent="0">
              <a:lnSpc>
                <a:spcPct val="100000"/>
              </a:lnSpc>
              <a:spcAft>
                <a:spcPts val="0"/>
              </a:spcAft>
              <a:buNone/>
              <a:defRPr sz="1000"/>
            </a:lvl1pPr>
          </a:lstStyle>
          <a:p>
            <a:r>
              <a:rPr lang="da-DK" dirty="0"/>
              <a:t>Indsæt ikon: Kopiér ikon fra ikon-slidet</a:t>
            </a:r>
            <a:br>
              <a:rPr lang="da-DK" dirty="0"/>
            </a:br>
            <a:r>
              <a:rPr lang="da-DK" dirty="0"/>
              <a:t>Klik på rammen, indsæt kopieret ikon</a:t>
            </a:r>
          </a:p>
        </p:txBody>
      </p:sp>
    </p:spTree>
    <p:extLst>
      <p:ext uri="{BB962C8B-B14F-4D97-AF65-F5344CB8AC3E}">
        <p14:creationId xmlns:p14="http://schemas.microsoft.com/office/powerpoint/2010/main" val="9209413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eks ikoner og tekst B">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037F398-E5AE-CE63-BA0E-2E5292F937BF}"/>
              </a:ext>
            </a:extLst>
          </p:cNvPr>
          <p:cNvSpPr/>
          <p:nvPr userDrawn="1"/>
        </p:nvSpPr>
        <p:spPr>
          <a:xfrm>
            <a:off x="406400" y="0"/>
            <a:ext cx="11379200" cy="60452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3" name="Slide Number Placeholder 2">
            <a:extLst>
              <a:ext uri="{FF2B5EF4-FFF2-40B4-BE49-F238E27FC236}">
                <a16:creationId xmlns:a16="http://schemas.microsoft.com/office/drawing/2014/main" id="{C5540551-B70E-E33A-46CA-EB41554C1AE3}"/>
              </a:ext>
            </a:extLst>
          </p:cNvPr>
          <p:cNvSpPr>
            <a:spLocks noGrp="1"/>
          </p:cNvSpPr>
          <p:nvPr>
            <p:ph type="sldNum" sz="quarter" idx="10"/>
          </p:nvPr>
        </p:nvSpPr>
        <p:spPr/>
        <p:txBody>
          <a:bodyPr/>
          <a:lstStyle/>
          <a:p>
            <a:fld id="{24C8C45C-947F-4981-8B3F-4F32E973C901}" type="slidenum">
              <a:rPr lang="da-DK" smtClean="0"/>
              <a:pPr/>
              <a:t>‹nr.›</a:t>
            </a:fld>
            <a:endParaRPr lang="da-DK" dirty="0"/>
          </a:p>
        </p:txBody>
      </p:sp>
      <p:sp>
        <p:nvSpPr>
          <p:cNvPr id="4" name="Date Placeholder 3" hidden="1">
            <a:extLst>
              <a:ext uri="{FF2B5EF4-FFF2-40B4-BE49-F238E27FC236}">
                <a16:creationId xmlns:a16="http://schemas.microsoft.com/office/drawing/2014/main" id="{81A95D3A-EA64-B0AE-D22F-794B2F0E727D}"/>
              </a:ext>
            </a:extLst>
          </p:cNvPr>
          <p:cNvSpPr>
            <a:spLocks noGrp="1"/>
          </p:cNvSpPr>
          <p:nvPr>
            <p:ph type="dt" sz="half" idx="11"/>
          </p:nvPr>
        </p:nvSpPr>
        <p:spPr/>
        <p:txBody>
          <a:bodyPr/>
          <a:lstStyle/>
          <a:p>
            <a:fld id="{AC78E449-52C4-419F-BF2A-B4CAC5A3BB5A}" type="datetime2">
              <a:rPr lang="da-DK" smtClean="0"/>
              <a:t>18. februar 2025</a:t>
            </a:fld>
            <a:endParaRPr lang="da-DK" dirty="0"/>
          </a:p>
        </p:txBody>
      </p:sp>
      <p:sp>
        <p:nvSpPr>
          <p:cNvPr id="5" name="Footer Placeholder 4" hidden="1">
            <a:extLst>
              <a:ext uri="{FF2B5EF4-FFF2-40B4-BE49-F238E27FC236}">
                <a16:creationId xmlns:a16="http://schemas.microsoft.com/office/drawing/2014/main" id="{740892CB-CC60-9DDB-6905-029B5D8B7A38}"/>
              </a:ext>
            </a:extLst>
          </p:cNvPr>
          <p:cNvSpPr>
            <a:spLocks noGrp="1"/>
          </p:cNvSpPr>
          <p:nvPr>
            <p:ph type="ftr" sz="quarter" idx="12"/>
          </p:nvPr>
        </p:nvSpPr>
        <p:spPr/>
        <p:txBody>
          <a:bodyPr/>
          <a:lstStyle/>
          <a:p>
            <a:endParaRPr lang="da-DK" dirty="0"/>
          </a:p>
        </p:txBody>
      </p:sp>
      <p:sp>
        <p:nvSpPr>
          <p:cNvPr id="2" name="Title 1">
            <a:extLst>
              <a:ext uri="{FF2B5EF4-FFF2-40B4-BE49-F238E27FC236}">
                <a16:creationId xmlns:a16="http://schemas.microsoft.com/office/drawing/2014/main" id="{09096ACA-1398-9098-38E9-3E052EDEED5D}"/>
              </a:ext>
            </a:extLst>
          </p:cNvPr>
          <p:cNvSpPr>
            <a:spLocks noGrp="1"/>
          </p:cNvSpPr>
          <p:nvPr>
            <p:ph type="title" hasCustomPrompt="1"/>
          </p:nvPr>
        </p:nvSpPr>
        <p:spPr/>
        <p:txBody>
          <a:bodyPr/>
          <a:lstStyle/>
          <a:p>
            <a:r>
              <a:rPr lang="da-DK" dirty="0"/>
              <a:t>Klik for at tilføje titel</a:t>
            </a:r>
          </a:p>
        </p:txBody>
      </p:sp>
      <p:sp>
        <p:nvSpPr>
          <p:cNvPr id="8" name="Text Placeholder 7">
            <a:extLst>
              <a:ext uri="{FF2B5EF4-FFF2-40B4-BE49-F238E27FC236}">
                <a16:creationId xmlns:a16="http://schemas.microsoft.com/office/drawing/2014/main" id="{0FE1DD2D-BE0A-F97F-4546-79D731B9B64D}"/>
              </a:ext>
            </a:extLst>
          </p:cNvPr>
          <p:cNvSpPr>
            <a:spLocks noGrp="1"/>
          </p:cNvSpPr>
          <p:nvPr>
            <p:ph type="body" sz="quarter" idx="13" hasCustomPrompt="1"/>
          </p:nvPr>
        </p:nvSpPr>
        <p:spPr>
          <a:xfrm>
            <a:off x="1627200" y="2032000"/>
            <a:ext cx="4212000" cy="406800"/>
          </a:xfrm>
        </p:spPr>
        <p:txBody>
          <a:bodyPr/>
          <a:lstStyle>
            <a:lvl1pPr marL="0" indent="0">
              <a:lnSpc>
                <a:spcPct val="90000"/>
              </a:lnSpc>
              <a:spcBef>
                <a:spcPts val="0"/>
              </a:spcBef>
              <a:spcAft>
                <a:spcPts val="0"/>
              </a:spcAft>
              <a:buFontTx/>
              <a:buNone/>
              <a:defRPr sz="20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overskrift</a:t>
            </a:r>
          </a:p>
        </p:txBody>
      </p:sp>
      <p:sp>
        <p:nvSpPr>
          <p:cNvPr id="9" name="Text Placeholder 9">
            <a:extLst>
              <a:ext uri="{FF2B5EF4-FFF2-40B4-BE49-F238E27FC236}">
                <a16:creationId xmlns:a16="http://schemas.microsoft.com/office/drawing/2014/main" id="{2D934099-829D-DC4F-48FB-F639281F9410}"/>
              </a:ext>
            </a:extLst>
          </p:cNvPr>
          <p:cNvSpPr>
            <a:spLocks noGrp="1"/>
          </p:cNvSpPr>
          <p:nvPr>
            <p:ph type="body" sz="quarter" idx="14" hasCustomPrompt="1"/>
          </p:nvPr>
        </p:nvSpPr>
        <p:spPr>
          <a:xfrm>
            <a:off x="1627200" y="2438800"/>
            <a:ext cx="4212000" cy="460800"/>
          </a:xfrm>
        </p:spPr>
        <p:txBody>
          <a:bodyPr/>
          <a:lstStyle>
            <a:lvl1pPr marL="0" indent="0">
              <a:lnSpc>
                <a:spcPct val="100000"/>
              </a:lnSpc>
              <a:spcBef>
                <a:spcPts val="0"/>
              </a:spcBef>
              <a:spcAft>
                <a:spcPts val="600"/>
              </a:spcAft>
              <a:buFontTx/>
              <a:buNone/>
              <a:defRPr sz="1600" b="0">
                <a:solidFill>
                  <a:schemeClr val="accent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a:t>
            </a:r>
          </a:p>
        </p:txBody>
      </p:sp>
      <p:sp>
        <p:nvSpPr>
          <p:cNvPr id="10" name="Text Placeholder 11">
            <a:extLst>
              <a:ext uri="{FF2B5EF4-FFF2-40B4-BE49-F238E27FC236}">
                <a16:creationId xmlns:a16="http://schemas.microsoft.com/office/drawing/2014/main" id="{B57948E2-0544-297E-98BE-01D21FE1B9BC}"/>
              </a:ext>
            </a:extLst>
          </p:cNvPr>
          <p:cNvSpPr>
            <a:spLocks noGrp="1"/>
          </p:cNvSpPr>
          <p:nvPr>
            <p:ph type="body" sz="quarter" idx="15" hasCustomPrompt="1"/>
          </p:nvPr>
        </p:nvSpPr>
        <p:spPr>
          <a:xfrm>
            <a:off x="1627200" y="3407262"/>
            <a:ext cx="4212000" cy="406800"/>
          </a:xfrm>
        </p:spPr>
        <p:txBody>
          <a:bodyPr/>
          <a:lstStyle>
            <a:lvl1pPr marL="0" indent="0">
              <a:lnSpc>
                <a:spcPct val="90000"/>
              </a:lnSpc>
              <a:spcBef>
                <a:spcPts val="0"/>
              </a:spcBef>
              <a:spcAft>
                <a:spcPts val="0"/>
              </a:spcAft>
              <a:buFontTx/>
              <a:buNone/>
              <a:defRPr sz="20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overskrift</a:t>
            </a:r>
          </a:p>
        </p:txBody>
      </p:sp>
      <p:sp>
        <p:nvSpPr>
          <p:cNvPr id="11" name="Text Placeholder 13">
            <a:extLst>
              <a:ext uri="{FF2B5EF4-FFF2-40B4-BE49-F238E27FC236}">
                <a16:creationId xmlns:a16="http://schemas.microsoft.com/office/drawing/2014/main" id="{3F702000-308D-0551-45E0-1D6AA1A3CA5A}"/>
              </a:ext>
            </a:extLst>
          </p:cNvPr>
          <p:cNvSpPr>
            <a:spLocks noGrp="1"/>
          </p:cNvSpPr>
          <p:nvPr>
            <p:ph type="body" sz="quarter" idx="16" hasCustomPrompt="1"/>
          </p:nvPr>
        </p:nvSpPr>
        <p:spPr>
          <a:xfrm>
            <a:off x="1627200" y="3814062"/>
            <a:ext cx="4212000" cy="460800"/>
          </a:xfrm>
        </p:spPr>
        <p:txBody>
          <a:bodyPr/>
          <a:lstStyle>
            <a:lvl1pPr marL="0" indent="0">
              <a:lnSpc>
                <a:spcPct val="100000"/>
              </a:lnSpc>
              <a:spcBef>
                <a:spcPts val="0"/>
              </a:spcBef>
              <a:spcAft>
                <a:spcPts val="600"/>
              </a:spcAft>
              <a:buFontTx/>
              <a:buNone/>
              <a:defRPr sz="1600" b="0">
                <a:solidFill>
                  <a:schemeClr val="accent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a:t>
            </a:r>
          </a:p>
        </p:txBody>
      </p:sp>
      <p:sp>
        <p:nvSpPr>
          <p:cNvPr id="12" name="Text Placeholder 15">
            <a:extLst>
              <a:ext uri="{FF2B5EF4-FFF2-40B4-BE49-F238E27FC236}">
                <a16:creationId xmlns:a16="http://schemas.microsoft.com/office/drawing/2014/main" id="{4BFFF40C-A35B-E255-8C82-3946E4D66F0C}"/>
              </a:ext>
            </a:extLst>
          </p:cNvPr>
          <p:cNvSpPr>
            <a:spLocks noGrp="1"/>
          </p:cNvSpPr>
          <p:nvPr>
            <p:ph type="body" sz="quarter" idx="17" hasCustomPrompt="1"/>
          </p:nvPr>
        </p:nvSpPr>
        <p:spPr>
          <a:xfrm>
            <a:off x="1627200" y="4775333"/>
            <a:ext cx="4212000" cy="406800"/>
          </a:xfrm>
        </p:spPr>
        <p:txBody>
          <a:bodyPr/>
          <a:lstStyle>
            <a:lvl1pPr marL="0" indent="0">
              <a:lnSpc>
                <a:spcPct val="90000"/>
              </a:lnSpc>
              <a:spcBef>
                <a:spcPts val="0"/>
              </a:spcBef>
              <a:spcAft>
                <a:spcPts val="0"/>
              </a:spcAft>
              <a:buFontTx/>
              <a:buNone/>
              <a:defRPr sz="20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overskrift</a:t>
            </a:r>
          </a:p>
        </p:txBody>
      </p:sp>
      <p:sp>
        <p:nvSpPr>
          <p:cNvPr id="13" name="Text Placeholder 17">
            <a:extLst>
              <a:ext uri="{FF2B5EF4-FFF2-40B4-BE49-F238E27FC236}">
                <a16:creationId xmlns:a16="http://schemas.microsoft.com/office/drawing/2014/main" id="{CDA206BF-D1EC-20DC-23A8-6B06BA4668F4}"/>
              </a:ext>
            </a:extLst>
          </p:cNvPr>
          <p:cNvSpPr>
            <a:spLocks noGrp="1"/>
          </p:cNvSpPr>
          <p:nvPr>
            <p:ph type="body" sz="quarter" idx="18" hasCustomPrompt="1"/>
          </p:nvPr>
        </p:nvSpPr>
        <p:spPr>
          <a:xfrm>
            <a:off x="1627200" y="5176625"/>
            <a:ext cx="4212000" cy="460800"/>
          </a:xfrm>
        </p:spPr>
        <p:txBody>
          <a:bodyPr/>
          <a:lstStyle>
            <a:lvl1pPr marL="0" indent="0">
              <a:lnSpc>
                <a:spcPct val="100000"/>
              </a:lnSpc>
              <a:spcBef>
                <a:spcPts val="0"/>
              </a:spcBef>
              <a:spcAft>
                <a:spcPts val="600"/>
              </a:spcAft>
              <a:buFontTx/>
              <a:buNone/>
              <a:defRPr sz="1600" b="0">
                <a:solidFill>
                  <a:schemeClr val="accent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a:t>
            </a:r>
          </a:p>
        </p:txBody>
      </p:sp>
      <p:sp>
        <p:nvSpPr>
          <p:cNvPr id="20" name="Text Placeholder 19">
            <a:extLst>
              <a:ext uri="{FF2B5EF4-FFF2-40B4-BE49-F238E27FC236}">
                <a16:creationId xmlns:a16="http://schemas.microsoft.com/office/drawing/2014/main" id="{829657E6-2BBB-AE8B-5738-4ED1193F3C65}"/>
              </a:ext>
            </a:extLst>
          </p:cNvPr>
          <p:cNvSpPr>
            <a:spLocks noGrp="1"/>
          </p:cNvSpPr>
          <p:nvPr>
            <p:ph type="body" sz="quarter" idx="22" hasCustomPrompt="1"/>
          </p:nvPr>
        </p:nvSpPr>
        <p:spPr>
          <a:xfrm>
            <a:off x="6908400" y="2032000"/>
            <a:ext cx="4212000" cy="406800"/>
          </a:xfrm>
        </p:spPr>
        <p:txBody>
          <a:bodyPr/>
          <a:lstStyle>
            <a:lvl1pPr marL="0" indent="0">
              <a:lnSpc>
                <a:spcPct val="90000"/>
              </a:lnSpc>
              <a:spcBef>
                <a:spcPts val="0"/>
              </a:spcBef>
              <a:spcAft>
                <a:spcPts val="0"/>
              </a:spcAft>
              <a:buFontTx/>
              <a:buNone/>
              <a:defRPr sz="20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overskrift</a:t>
            </a:r>
          </a:p>
        </p:txBody>
      </p:sp>
      <p:sp>
        <p:nvSpPr>
          <p:cNvPr id="21" name="Text Placeholder 21">
            <a:extLst>
              <a:ext uri="{FF2B5EF4-FFF2-40B4-BE49-F238E27FC236}">
                <a16:creationId xmlns:a16="http://schemas.microsoft.com/office/drawing/2014/main" id="{D5F13A68-0992-A02D-2085-088F7FB386CF}"/>
              </a:ext>
            </a:extLst>
          </p:cNvPr>
          <p:cNvSpPr>
            <a:spLocks noGrp="1"/>
          </p:cNvSpPr>
          <p:nvPr>
            <p:ph type="body" sz="quarter" idx="23" hasCustomPrompt="1"/>
          </p:nvPr>
        </p:nvSpPr>
        <p:spPr>
          <a:xfrm>
            <a:off x="6908400" y="2438800"/>
            <a:ext cx="4212000" cy="460800"/>
          </a:xfrm>
        </p:spPr>
        <p:txBody>
          <a:bodyPr/>
          <a:lstStyle>
            <a:lvl1pPr marL="0" indent="0">
              <a:lnSpc>
                <a:spcPct val="100000"/>
              </a:lnSpc>
              <a:spcBef>
                <a:spcPts val="0"/>
              </a:spcBef>
              <a:spcAft>
                <a:spcPts val="600"/>
              </a:spcAft>
              <a:buFontTx/>
              <a:buNone/>
              <a:defRPr sz="1600" b="0">
                <a:solidFill>
                  <a:schemeClr val="accent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a:t>
            </a:r>
          </a:p>
        </p:txBody>
      </p:sp>
      <p:sp>
        <p:nvSpPr>
          <p:cNvPr id="22" name="Text Placeholder 23">
            <a:extLst>
              <a:ext uri="{FF2B5EF4-FFF2-40B4-BE49-F238E27FC236}">
                <a16:creationId xmlns:a16="http://schemas.microsoft.com/office/drawing/2014/main" id="{1E1EDBBA-CC92-DD1B-0EA3-66A4ACDF4961}"/>
              </a:ext>
            </a:extLst>
          </p:cNvPr>
          <p:cNvSpPr>
            <a:spLocks noGrp="1"/>
          </p:cNvSpPr>
          <p:nvPr>
            <p:ph type="body" sz="quarter" idx="24" hasCustomPrompt="1"/>
          </p:nvPr>
        </p:nvSpPr>
        <p:spPr>
          <a:xfrm>
            <a:off x="6908400" y="3407262"/>
            <a:ext cx="4212000" cy="406800"/>
          </a:xfrm>
        </p:spPr>
        <p:txBody>
          <a:bodyPr/>
          <a:lstStyle>
            <a:lvl1pPr marL="0" indent="0">
              <a:lnSpc>
                <a:spcPct val="90000"/>
              </a:lnSpc>
              <a:spcBef>
                <a:spcPts val="0"/>
              </a:spcBef>
              <a:spcAft>
                <a:spcPts val="0"/>
              </a:spcAft>
              <a:buFontTx/>
              <a:buNone/>
              <a:defRPr sz="20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overskrift</a:t>
            </a:r>
          </a:p>
        </p:txBody>
      </p:sp>
      <p:sp>
        <p:nvSpPr>
          <p:cNvPr id="23" name="Text Placeholder 25">
            <a:extLst>
              <a:ext uri="{FF2B5EF4-FFF2-40B4-BE49-F238E27FC236}">
                <a16:creationId xmlns:a16="http://schemas.microsoft.com/office/drawing/2014/main" id="{B709458F-23CC-24F7-D0C5-5E4045FF801D}"/>
              </a:ext>
            </a:extLst>
          </p:cNvPr>
          <p:cNvSpPr>
            <a:spLocks noGrp="1"/>
          </p:cNvSpPr>
          <p:nvPr>
            <p:ph type="body" sz="quarter" idx="25" hasCustomPrompt="1"/>
          </p:nvPr>
        </p:nvSpPr>
        <p:spPr>
          <a:xfrm>
            <a:off x="6908400" y="3814062"/>
            <a:ext cx="4212000" cy="460800"/>
          </a:xfrm>
        </p:spPr>
        <p:txBody>
          <a:bodyPr/>
          <a:lstStyle>
            <a:lvl1pPr marL="0" indent="0">
              <a:lnSpc>
                <a:spcPct val="100000"/>
              </a:lnSpc>
              <a:spcBef>
                <a:spcPts val="0"/>
              </a:spcBef>
              <a:spcAft>
                <a:spcPts val="600"/>
              </a:spcAft>
              <a:buFontTx/>
              <a:buNone/>
              <a:defRPr sz="1600" b="0">
                <a:solidFill>
                  <a:schemeClr val="accent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a:t>
            </a:r>
          </a:p>
        </p:txBody>
      </p:sp>
      <p:sp>
        <p:nvSpPr>
          <p:cNvPr id="24" name="Text Placeholder 27">
            <a:extLst>
              <a:ext uri="{FF2B5EF4-FFF2-40B4-BE49-F238E27FC236}">
                <a16:creationId xmlns:a16="http://schemas.microsoft.com/office/drawing/2014/main" id="{CB4AFC49-FF6C-C54D-8BD5-C159019A16AA}"/>
              </a:ext>
            </a:extLst>
          </p:cNvPr>
          <p:cNvSpPr>
            <a:spLocks noGrp="1"/>
          </p:cNvSpPr>
          <p:nvPr>
            <p:ph type="body" sz="quarter" idx="26" hasCustomPrompt="1"/>
          </p:nvPr>
        </p:nvSpPr>
        <p:spPr>
          <a:xfrm>
            <a:off x="6908400" y="4771425"/>
            <a:ext cx="4212000" cy="406800"/>
          </a:xfrm>
        </p:spPr>
        <p:txBody>
          <a:bodyPr/>
          <a:lstStyle>
            <a:lvl1pPr marL="0" indent="0">
              <a:lnSpc>
                <a:spcPct val="90000"/>
              </a:lnSpc>
              <a:spcBef>
                <a:spcPts val="0"/>
              </a:spcBef>
              <a:spcAft>
                <a:spcPts val="0"/>
              </a:spcAft>
              <a:buFontTx/>
              <a:buNone/>
              <a:defRPr sz="20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overskrift</a:t>
            </a:r>
          </a:p>
        </p:txBody>
      </p:sp>
      <p:sp>
        <p:nvSpPr>
          <p:cNvPr id="25" name="Text Placeholder 29">
            <a:extLst>
              <a:ext uri="{FF2B5EF4-FFF2-40B4-BE49-F238E27FC236}">
                <a16:creationId xmlns:a16="http://schemas.microsoft.com/office/drawing/2014/main" id="{0AD1C022-E77A-3740-3CE3-4B1CE7E2E59A}"/>
              </a:ext>
            </a:extLst>
          </p:cNvPr>
          <p:cNvSpPr>
            <a:spLocks noGrp="1"/>
          </p:cNvSpPr>
          <p:nvPr>
            <p:ph type="body" sz="quarter" idx="27" hasCustomPrompt="1"/>
          </p:nvPr>
        </p:nvSpPr>
        <p:spPr>
          <a:xfrm>
            <a:off x="6908400" y="5176625"/>
            <a:ext cx="4212000" cy="460800"/>
          </a:xfrm>
        </p:spPr>
        <p:txBody>
          <a:bodyPr/>
          <a:lstStyle>
            <a:lvl1pPr marL="0" indent="0">
              <a:lnSpc>
                <a:spcPct val="100000"/>
              </a:lnSpc>
              <a:spcBef>
                <a:spcPts val="0"/>
              </a:spcBef>
              <a:spcAft>
                <a:spcPts val="600"/>
              </a:spcAft>
              <a:buFontTx/>
              <a:buNone/>
              <a:defRPr sz="1600" b="0">
                <a:solidFill>
                  <a:schemeClr val="accent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a:t>
            </a:r>
          </a:p>
        </p:txBody>
      </p:sp>
      <p:sp>
        <p:nvSpPr>
          <p:cNvPr id="7" name="Picture Placeholder 13">
            <a:extLst>
              <a:ext uri="{FF2B5EF4-FFF2-40B4-BE49-F238E27FC236}">
                <a16:creationId xmlns:a16="http://schemas.microsoft.com/office/drawing/2014/main" id="{6AFB7260-F6A1-518D-922E-C1F91F5422BB}"/>
              </a:ext>
            </a:extLst>
          </p:cNvPr>
          <p:cNvSpPr>
            <a:spLocks noGrp="1" noChangeAspect="1"/>
          </p:cNvSpPr>
          <p:nvPr>
            <p:ph type="pic" sz="quarter" idx="31" hasCustomPrompt="1"/>
          </p:nvPr>
        </p:nvSpPr>
        <p:spPr>
          <a:xfrm>
            <a:off x="812800" y="1897200"/>
            <a:ext cx="612000" cy="612000"/>
          </a:xfrm>
        </p:spPr>
        <p:txBody>
          <a:bodyPr wrap="none" bIns="684000" anchor="b" anchorCtr="0"/>
          <a:lstStyle>
            <a:lvl1pPr marL="0" indent="0">
              <a:lnSpc>
                <a:spcPct val="100000"/>
              </a:lnSpc>
              <a:spcAft>
                <a:spcPts val="0"/>
              </a:spcAft>
              <a:buNone/>
              <a:defRPr sz="1000"/>
            </a:lvl1pPr>
          </a:lstStyle>
          <a:p>
            <a:r>
              <a:rPr lang="da-DK" dirty="0"/>
              <a:t>Indsæt ikon: Kopiér ikon fra ikon-slidet</a:t>
            </a:r>
            <a:br>
              <a:rPr lang="da-DK" dirty="0"/>
            </a:br>
            <a:r>
              <a:rPr lang="da-DK" dirty="0"/>
              <a:t>Klik på rammen, indsæt kopieret ikon</a:t>
            </a:r>
          </a:p>
        </p:txBody>
      </p:sp>
      <p:sp>
        <p:nvSpPr>
          <p:cNvPr id="14" name="Picture Placeholder 13">
            <a:extLst>
              <a:ext uri="{FF2B5EF4-FFF2-40B4-BE49-F238E27FC236}">
                <a16:creationId xmlns:a16="http://schemas.microsoft.com/office/drawing/2014/main" id="{410DAD18-2D9C-095F-ED03-227974DB46DB}"/>
              </a:ext>
            </a:extLst>
          </p:cNvPr>
          <p:cNvSpPr>
            <a:spLocks noGrp="1" noChangeAspect="1"/>
          </p:cNvSpPr>
          <p:nvPr>
            <p:ph type="pic" sz="quarter" idx="32" hasCustomPrompt="1"/>
          </p:nvPr>
        </p:nvSpPr>
        <p:spPr>
          <a:xfrm>
            <a:off x="812800" y="3266248"/>
            <a:ext cx="612000" cy="612000"/>
          </a:xfrm>
        </p:spPr>
        <p:txBody>
          <a:bodyPr wrap="none" bIns="684000" anchor="b" anchorCtr="0"/>
          <a:lstStyle>
            <a:lvl1pPr marL="0" indent="0">
              <a:lnSpc>
                <a:spcPct val="100000"/>
              </a:lnSpc>
              <a:spcAft>
                <a:spcPts val="0"/>
              </a:spcAft>
              <a:buNone/>
              <a:defRPr sz="1000"/>
            </a:lvl1pPr>
          </a:lstStyle>
          <a:p>
            <a:r>
              <a:rPr lang="da-DK" dirty="0"/>
              <a:t>Indsæt ikon: Kopiér ikon fra ikon-slidet</a:t>
            </a:r>
            <a:br>
              <a:rPr lang="da-DK" dirty="0"/>
            </a:br>
            <a:r>
              <a:rPr lang="da-DK" dirty="0"/>
              <a:t>Klik på rammen, indsæt kopieret ikon</a:t>
            </a:r>
          </a:p>
        </p:txBody>
      </p:sp>
      <p:sp>
        <p:nvSpPr>
          <p:cNvPr id="18" name="Picture Placeholder 13">
            <a:extLst>
              <a:ext uri="{FF2B5EF4-FFF2-40B4-BE49-F238E27FC236}">
                <a16:creationId xmlns:a16="http://schemas.microsoft.com/office/drawing/2014/main" id="{570BBCC0-FFF0-AE9E-069A-EFAAA2F857E9}"/>
              </a:ext>
            </a:extLst>
          </p:cNvPr>
          <p:cNvSpPr>
            <a:spLocks noGrp="1" noChangeAspect="1"/>
          </p:cNvSpPr>
          <p:nvPr>
            <p:ph type="pic" sz="quarter" idx="33" hasCustomPrompt="1"/>
          </p:nvPr>
        </p:nvSpPr>
        <p:spPr>
          <a:xfrm>
            <a:off x="812800" y="4635132"/>
            <a:ext cx="612000" cy="612000"/>
          </a:xfrm>
        </p:spPr>
        <p:txBody>
          <a:bodyPr wrap="none" bIns="684000" anchor="b" anchorCtr="0"/>
          <a:lstStyle>
            <a:lvl1pPr marL="0" indent="0">
              <a:lnSpc>
                <a:spcPct val="100000"/>
              </a:lnSpc>
              <a:spcAft>
                <a:spcPts val="0"/>
              </a:spcAft>
              <a:buNone/>
              <a:defRPr sz="1000"/>
            </a:lvl1pPr>
          </a:lstStyle>
          <a:p>
            <a:r>
              <a:rPr lang="da-DK" dirty="0"/>
              <a:t>Indsæt ikon: Kopiér ikon fra ikon-slidet</a:t>
            </a:r>
            <a:br>
              <a:rPr lang="da-DK" dirty="0"/>
            </a:br>
            <a:r>
              <a:rPr lang="da-DK" dirty="0"/>
              <a:t>Klik på rammen, indsæt kopieret ikon</a:t>
            </a:r>
          </a:p>
        </p:txBody>
      </p:sp>
      <p:sp>
        <p:nvSpPr>
          <p:cNvPr id="19" name="Picture Placeholder 13">
            <a:extLst>
              <a:ext uri="{FF2B5EF4-FFF2-40B4-BE49-F238E27FC236}">
                <a16:creationId xmlns:a16="http://schemas.microsoft.com/office/drawing/2014/main" id="{0BD158B6-7CA3-DCD4-B081-282D806B3C8A}"/>
              </a:ext>
            </a:extLst>
          </p:cNvPr>
          <p:cNvSpPr>
            <a:spLocks noGrp="1" noChangeAspect="1"/>
          </p:cNvSpPr>
          <p:nvPr>
            <p:ph type="pic" sz="quarter" idx="34" hasCustomPrompt="1"/>
          </p:nvPr>
        </p:nvSpPr>
        <p:spPr>
          <a:xfrm>
            <a:off x="6096000" y="1897200"/>
            <a:ext cx="612000" cy="612000"/>
          </a:xfrm>
        </p:spPr>
        <p:txBody>
          <a:bodyPr wrap="none" bIns="684000" anchor="b" anchorCtr="0"/>
          <a:lstStyle>
            <a:lvl1pPr marL="0" indent="0">
              <a:lnSpc>
                <a:spcPct val="100000"/>
              </a:lnSpc>
              <a:spcAft>
                <a:spcPts val="0"/>
              </a:spcAft>
              <a:buNone/>
              <a:defRPr sz="1000"/>
            </a:lvl1pPr>
          </a:lstStyle>
          <a:p>
            <a:r>
              <a:rPr lang="da-DK" dirty="0"/>
              <a:t>Indsæt ikon: Kopiér ikon fra ikon-slidet</a:t>
            </a:r>
            <a:br>
              <a:rPr lang="da-DK" dirty="0"/>
            </a:br>
            <a:r>
              <a:rPr lang="da-DK" dirty="0"/>
              <a:t>Klik på rammen, indsæt kopieret ikon</a:t>
            </a:r>
          </a:p>
        </p:txBody>
      </p:sp>
      <p:sp>
        <p:nvSpPr>
          <p:cNvPr id="29" name="Picture Placeholder 13">
            <a:extLst>
              <a:ext uri="{FF2B5EF4-FFF2-40B4-BE49-F238E27FC236}">
                <a16:creationId xmlns:a16="http://schemas.microsoft.com/office/drawing/2014/main" id="{F83F36D7-893F-B4F4-8B80-2D93D02F745A}"/>
              </a:ext>
            </a:extLst>
          </p:cNvPr>
          <p:cNvSpPr>
            <a:spLocks noGrp="1" noChangeAspect="1"/>
          </p:cNvSpPr>
          <p:nvPr>
            <p:ph type="pic" sz="quarter" idx="35" hasCustomPrompt="1"/>
          </p:nvPr>
        </p:nvSpPr>
        <p:spPr>
          <a:xfrm>
            <a:off x="6096000" y="3266248"/>
            <a:ext cx="612000" cy="612000"/>
          </a:xfrm>
        </p:spPr>
        <p:txBody>
          <a:bodyPr wrap="none" bIns="684000" anchor="b" anchorCtr="0"/>
          <a:lstStyle>
            <a:lvl1pPr marL="0" indent="0">
              <a:lnSpc>
                <a:spcPct val="100000"/>
              </a:lnSpc>
              <a:spcAft>
                <a:spcPts val="0"/>
              </a:spcAft>
              <a:buNone/>
              <a:defRPr sz="1000"/>
            </a:lvl1pPr>
          </a:lstStyle>
          <a:p>
            <a:r>
              <a:rPr lang="da-DK" dirty="0"/>
              <a:t>Indsæt ikon: Kopiér ikon fra ikon-slidet</a:t>
            </a:r>
            <a:br>
              <a:rPr lang="da-DK" dirty="0"/>
            </a:br>
            <a:r>
              <a:rPr lang="da-DK" dirty="0"/>
              <a:t>Klik på rammen, indsæt kopieret ikon</a:t>
            </a:r>
          </a:p>
        </p:txBody>
      </p:sp>
      <p:sp>
        <p:nvSpPr>
          <p:cNvPr id="30" name="Picture Placeholder 13">
            <a:extLst>
              <a:ext uri="{FF2B5EF4-FFF2-40B4-BE49-F238E27FC236}">
                <a16:creationId xmlns:a16="http://schemas.microsoft.com/office/drawing/2014/main" id="{14195EBC-C6A3-C244-9438-FD466D7C479E}"/>
              </a:ext>
            </a:extLst>
          </p:cNvPr>
          <p:cNvSpPr>
            <a:spLocks noGrp="1" noChangeAspect="1"/>
          </p:cNvSpPr>
          <p:nvPr>
            <p:ph type="pic" sz="quarter" idx="36" hasCustomPrompt="1"/>
          </p:nvPr>
        </p:nvSpPr>
        <p:spPr>
          <a:xfrm>
            <a:off x="6096000" y="4635132"/>
            <a:ext cx="612000" cy="612000"/>
          </a:xfrm>
        </p:spPr>
        <p:txBody>
          <a:bodyPr wrap="none" bIns="684000" anchor="b" anchorCtr="0"/>
          <a:lstStyle>
            <a:lvl1pPr marL="0" indent="0">
              <a:lnSpc>
                <a:spcPct val="100000"/>
              </a:lnSpc>
              <a:spcAft>
                <a:spcPts val="0"/>
              </a:spcAft>
              <a:buNone/>
              <a:defRPr sz="1000"/>
            </a:lvl1pPr>
          </a:lstStyle>
          <a:p>
            <a:r>
              <a:rPr lang="da-DK" dirty="0"/>
              <a:t>Indsæt ikon: Kopiér ikon fra ikon slidet</a:t>
            </a:r>
            <a:br>
              <a:rPr lang="da-DK" dirty="0"/>
            </a:br>
            <a:r>
              <a:rPr lang="da-DK" dirty="0"/>
              <a:t>Klik på rammen, indsæt kopieret ikon</a:t>
            </a:r>
          </a:p>
        </p:txBody>
      </p:sp>
    </p:spTree>
    <p:extLst>
      <p:ext uri="{BB962C8B-B14F-4D97-AF65-F5344CB8AC3E}">
        <p14:creationId xmlns:p14="http://schemas.microsoft.com/office/powerpoint/2010/main" val="40307952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ire ikoner og tekst A">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037F398-E5AE-CE63-BA0E-2E5292F937BF}"/>
              </a:ext>
            </a:extLst>
          </p:cNvPr>
          <p:cNvSpPr/>
          <p:nvPr userDrawn="1"/>
        </p:nvSpPr>
        <p:spPr>
          <a:xfrm>
            <a:off x="406400" y="0"/>
            <a:ext cx="11379200" cy="6045200"/>
          </a:xfrm>
          <a:prstGeom prst="rect">
            <a:avLst/>
          </a:prstGeom>
          <a:solidFill>
            <a:srgbClr val="F3F2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3" name="Slide Number Placeholder 2">
            <a:extLst>
              <a:ext uri="{FF2B5EF4-FFF2-40B4-BE49-F238E27FC236}">
                <a16:creationId xmlns:a16="http://schemas.microsoft.com/office/drawing/2014/main" id="{C5540551-B70E-E33A-46CA-EB41554C1AE3}"/>
              </a:ext>
            </a:extLst>
          </p:cNvPr>
          <p:cNvSpPr>
            <a:spLocks noGrp="1"/>
          </p:cNvSpPr>
          <p:nvPr>
            <p:ph type="sldNum" sz="quarter" idx="10"/>
          </p:nvPr>
        </p:nvSpPr>
        <p:spPr/>
        <p:txBody>
          <a:bodyPr/>
          <a:lstStyle/>
          <a:p>
            <a:fld id="{24C8C45C-947F-4981-8B3F-4F32E973C901}" type="slidenum">
              <a:rPr lang="da-DK" smtClean="0"/>
              <a:pPr/>
              <a:t>‹nr.›</a:t>
            </a:fld>
            <a:endParaRPr lang="da-DK" dirty="0"/>
          </a:p>
        </p:txBody>
      </p:sp>
      <p:sp>
        <p:nvSpPr>
          <p:cNvPr id="4" name="Date Placeholder 3" hidden="1">
            <a:extLst>
              <a:ext uri="{FF2B5EF4-FFF2-40B4-BE49-F238E27FC236}">
                <a16:creationId xmlns:a16="http://schemas.microsoft.com/office/drawing/2014/main" id="{81A95D3A-EA64-B0AE-D22F-794B2F0E727D}"/>
              </a:ext>
            </a:extLst>
          </p:cNvPr>
          <p:cNvSpPr>
            <a:spLocks noGrp="1"/>
          </p:cNvSpPr>
          <p:nvPr>
            <p:ph type="dt" sz="half" idx="11"/>
          </p:nvPr>
        </p:nvSpPr>
        <p:spPr/>
        <p:txBody>
          <a:bodyPr/>
          <a:lstStyle/>
          <a:p>
            <a:fld id="{A2AAB6B5-F5C7-408B-9709-4C53457FBDFA}" type="datetime2">
              <a:rPr lang="da-DK" smtClean="0"/>
              <a:t>18. februar 2025</a:t>
            </a:fld>
            <a:endParaRPr lang="da-DK" dirty="0"/>
          </a:p>
        </p:txBody>
      </p:sp>
      <p:sp>
        <p:nvSpPr>
          <p:cNvPr id="5" name="Footer Placeholder 4" hidden="1">
            <a:extLst>
              <a:ext uri="{FF2B5EF4-FFF2-40B4-BE49-F238E27FC236}">
                <a16:creationId xmlns:a16="http://schemas.microsoft.com/office/drawing/2014/main" id="{740892CB-CC60-9DDB-6905-029B5D8B7A38}"/>
              </a:ext>
            </a:extLst>
          </p:cNvPr>
          <p:cNvSpPr>
            <a:spLocks noGrp="1"/>
          </p:cNvSpPr>
          <p:nvPr>
            <p:ph type="ftr" sz="quarter" idx="12"/>
          </p:nvPr>
        </p:nvSpPr>
        <p:spPr/>
        <p:txBody>
          <a:bodyPr/>
          <a:lstStyle/>
          <a:p>
            <a:endParaRPr lang="da-DK" dirty="0"/>
          </a:p>
        </p:txBody>
      </p:sp>
      <p:sp>
        <p:nvSpPr>
          <p:cNvPr id="2" name="Title 1">
            <a:extLst>
              <a:ext uri="{FF2B5EF4-FFF2-40B4-BE49-F238E27FC236}">
                <a16:creationId xmlns:a16="http://schemas.microsoft.com/office/drawing/2014/main" id="{09096ACA-1398-9098-38E9-3E052EDEED5D}"/>
              </a:ext>
            </a:extLst>
          </p:cNvPr>
          <p:cNvSpPr>
            <a:spLocks noGrp="1"/>
          </p:cNvSpPr>
          <p:nvPr>
            <p:ph type="title" hasCustomPrompt="1"/>
          </p:nvPr>
        </p:nvSpPr>
        <p:spPr/>
        <p:txBody>
          <a:bodyPr/>
          <a:lstStyle/>
          <a:p>
            <a:r>
              <a:rPr lang="da-DK" dirty="0"/>
              <a:t>Klik for at tilføje titel</a:t>
            </a:r>
          </a:p>
        </p:txBody>
      </p:sp>
      <p:sp>
        <p:nvSpPr>
          <p:cNvPr id="8" name="Text Placeholder 7">
            <a:extLst>
              <a:ext uri="{FF2B5EF4-FFF2-40B4-BE49-F238E27FC236}">
                <a16:creationId xmlns:a16="http://schemas.microsoft.com/office/drawing/2014/main" id="{0FE1DD2D-BE0A-F97F-4546-79D731B9B64D}"/>
              </a:ext>
            </a:extLst>
          </p:cNvPr>
          <p:cNvSpPr>
            <a:spLocks noGrp="1"/>
          </p:cNvSpPr>
          <p:nvPr>
            <p:ph type="body" sz="quarter" idx="13" hasCustomPrompt="1"/>
          </p:nvPr>
        </p:nvSpPr>
        <p:spPr>
          <a:xfrm>
            <a:off x="812799" y="2333907"/>
            <a:ext cx="4876799" cy="406800"/>
          </a:xfrm>
        </p:spPr>
        <p:txBody>
          <a:bodyPr/>
          <a:lstStyle>
            <a:lvl1pPr marL="0" indent="0">
              <a:lnSpc>
                <a:spcPct val="90000"/>
              </a:lnSpc>
              <a:spcBef>
                <a:spcPts val="0"/>
              </a:spcBef>
              <a:spcAft>
                <a:spcPts val="0"/>
              </a:spcAft>
              <a:buFontTx/>
              <a:buNone/>
              <a:defRPr sz="20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overskrift</a:t>
            </a:r>
          </a:p>
        </p:txBody>
      </p:sp>
      <p:sp>
        <p:nvSpPr>
          <p:cNvPr id="9" name="Text Placeholder 9">
            <a:extLst>
              <a:ext uri="{FF2B5EF4-FFF2-40B4-BE49-F238E27FC236}">
                <a16:creationId xmlns:a16="http://schemas.microsoft.com/office/drawing/2014/main" id="{2D934099-829D-DC4F-48FB-F639281F9410}"/>
              </a:ext>
            </a:extLst>
          </p:cNvPr>
          <p:cNvSpPr>
            <a:spLocks noGrp="1"/>
          </p:cNvSpPr>
          <p:nvPr>
            <p:ph type="body" sz="quarter" idx="14" hasCustomPrompt="1"/>
          </p:nvPr>
        </p:nvSpPr>
        <p:spPr>
          <a:xfrm>
            <a:off x="812799" y="2855988"/>
            <a:ext cx="4876799" cy="801612"/>
          </a:xfrm>
        </p:spPr>
        <p:txBody>
          <a:bodyPr/>
          <a:lstStyle>
            <a:lvl1pPr marL="0" indent="0">
              <a:lnSpc>
                <a:spcPct val="100000"/>
              </a:lnSpc>
              <a:spcBef>
                <a:spcPts val="0"/>
              </a:spcBef>
              <a:spcAft>
                <a:spcPts val="600"/>
              </a:spcAft>
              <a:buFontTx/>
              <a:buNone/>
              <a:defRPr sz="1600" b="0">
                <a:solidFill>
                  <a:schemeClr val="accent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a:t>
            </a:r>
          </a:p>
        </p:txBody>
      </p:sp>
      <p:sp>
        <p:nvSpPr>
          <p:cNvPr id="10" name="Text Placeholder 11">
            <a:extLst>
              <a:ext uri="{FF2B5EF4-FFF2-40B4-BE49-F238E27FC236}">
                <a16:creationId xmlns:a16="http://schemas.microsoft.com/office/drawing/2014/main" id="{B57948E2-0544-297E-98BE-01D21FE1B9BC}"/>
              </a:ext>
            </a:extLst>
          </p:cNvPr>
          <p:cNvSpPr>
            <a:spLocks noGrp="1"/>
          </p:cNvSpPr>
          <p:nvPr>
            <p:ph type="body" sz="quarter" idx="15" hasCustomPrompt="1"/>
          </p:nvPr>
        </p:nvSpPr>
        <p:spPr>
          <a:xfrm>
            <a:off x="812800" y="4324600"/>
            <a:ext cx="4876800" cy="406800"/>
          </a:xfrm>
        </p:spPr>
        <p:txBody>
          <a:bodyPr/>
          <a:lstStyle>
            <a:lvl1pPr marL="0" indent="0">
              <a:lnSpc>
                <a:spcPct val="90000"/>
              </a:lnSpc>
              <a:spcBef>
                <a:spcPts val="0"/>
              </a:spcBef>
              <a:spcAft>
                <a:spcPts val="0"/>
              </a:spcAft>
              <a:buFontTx/>
              <a:buNone/>
              <a:defRPr sz="20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overskrift</a:t>
            </a:r>
          </a:p>
        </p:txBody>
      </p:sp>
      <p:sp>
        <p:nvSpPr>
          <p:cNvPr id="11" name="Text Placeholder 13">
            <a:extLst>
              <a:ext uri="{FF2B5EF4-FFF2-40B4-BE49-F238E27FC236}">
                <a16:creationId xmlns:a16="http://schemas.microsoft.com/office/drawing/2014/main" id="{3F702000-308D-0551-45E0-1D6AA1A3CA5A}"/>
              </a:ext>
            </a:extLst>
          </p:cNvPr>
          <p:cNvSpPr>
            <a:spLocks noGrp="1"/>
          </p:cNvSpPr>
          <p:nvPr>
            <p:ph type="body" sz="quarter" idx="16" hasCustomPrompt="1"/>
          </p:nvPr>
        </p:nvSpPr>
        <p:spPr>
          <a:xfrm>
            <a:off x="812800" y="4834800"/>
            <a:ext cx="4876799" cy="802800"/>
          </a:xfrm>
        </p:spPr>
        <p:txBody>
          <a:bodyPr/>
          <a:lstStyle>
            <a:lvl1pPr marL="0" indent="0">
              <a:lnSpc>
                <a:spcPct val="100000"/>
              </a:lnSpc>
              <a:spcBef>
                <a:spcPts val="0"/>
              </a:spcBef>
              <a:spcAft>
                <a:spcPts val="600"/>
              </a:spcAft>
              <a:buFontTx/>
              <a:buNone/>
              <a:defRPr sz="1600" b="0">
                <a:solidFill>
                  <a:schemeClr val="accent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a:t>
            </a:r>
          </a:p>
        </p:txBody>
      </p:sp>
      <p:sp>
        <p:nvSpPr>
          <p:cNvPr id="12" name="Text Placeholder 15">
            <a:extLst>
              <a:ext uri="{FF2B5EF4-FFF2-40B4-BE49-F238E27FC236}">
                <a16:creationId xmlns:a16="http://schemas.microsoft.com/office/drawing/2014/main" id="{4BFFF40C-A35B-E255-8C82-3946E4D66F0C}"/>
              </a:ext>
            </a:extLst>
          </p:cNvPr>
          <p:cNvSpPr>
            <a:spLocks noGrp="1"/>
          </p:cNvSpPr>
          <p:nvPr>
            <p:ph type="body" sz="quarter" idx="17" hasCustomPrompt="1"/>
          </p:nvPr>
        </p:nvSpPr>
        <p:spPr>
          <a:xfrm>
            <a:off x="6502402" y="2333907"/>
            <a:ext cx="4876796" cy="406800"/>
          </a:xfrm>
        </p:spPr>
        <p:txBody>
          <a:bodyPr/>
          <a:lstStyle>
            <a:lvl1pPr marL="0" indent="0">
              <a:lnSpc>
                <a:spcPct val="90000"/>
              </a:lnSpc>
              <a:spcBef>
                <a:spcPts val="0"/>
              </a:spcBef>
              <a:spcAft>
                <a:spcPts val="0"/>
              </a:spcAft>
              <a:buFontTx/>
              <a:buNone/>
              <a:defRPr sz="20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overskrift</a:t>
            </a:r>
          </a:p>
        </p:txBody>
      </p:sp>
      <p:sp>
        <p:nvSpPr>
          <p:cNvPr id="13" name="Text Placeholder 17">
            <a:extLst>
              <a:ext uri="{FF2B5EF4-FFF2-40B4-BE49-F238E27FC236}">
                <a16:creationId xmlns:a16="http://schemas.microsoft.com/office/drawing/2014/main" id="{CDA206BF-D1EC-20DC-23A8-6B06BA4668F4}"/>
              </a:ext>
            </a:extLst>
          </p:cNvPr>
          <p:cNvSpPr>
            <a:spLocks noGrp="1"/>
          </p:cNvSpPr>
          <p:nvPr>
            <p:ph type="body" sz="quarter" idx="18" hasCustomPrompt="1"/>
          </p:nvPr>
        </p:nvSpPr>
        <p:spPr>
          <a:xfrm>
            <a:off x="6502401" y="2855988"/>
            <a:ext cx="4876796" cy="801612"/>
          </a:xfrm>
        </p:spPr>
        <p:txBody>
          <a:bodyPr/>
          <a:lstStyle>
            <a:lvl1pPr marL="0" indent="0">
              <a:lnSpc>
                <a:spcPct val="100000"/>
              </a:lnSpc>
              <a:spcBef>
                <a:spcPts val="0"/>
              </a:spcBef>
              <a:spcAft>
                <a:spcPts val="600"/>
              </a:spcAft>
              <a:buFontTx/>
              <a:buNone/>
              <a:defRPr sz="1600" b="0">
                <a:solidFill>
                  <a:schemeClr val="accent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a:t>
            </a:r>
          </a:p>
        </p:txBody>
      </p:sp>
      <p:sp>
        <p:nvSpPr>
          <p:cNvPr id="20" name="Text Placeholder 19">
            <a:extLst>
              <a:ext uri="{FF2B5EF4-FFF2-40B4-BE49-F238E27FC236}">
                <a16:creationId xmlns:a16="http://schemas.microsoft.com/office/drawing/2014/main" id="{829657E6-2BBB-AE8B-5738-4ED1193F3C65}"/>
              </a:ext>
            </a:extLst>
          </p:cNvPr>
          <p:cNvSpPr>
            <a:spLocks noGrp="1"/>
          </p:cNvSpPr>
          <p:nvPr>
            <p:ph type="body" sz="quarter" idx="22" hasCustomPrompt="1"/>
          </p:nvPr>
        </p:nvSpPr>
        <p:spPr>
          <a:xfrm>
            <a:off x="6502402" y="4324600"/>
            <a:ext cx="4876797" cy="406800"/>
          </a:xfrm>
        </p:spPr>
        <p:txBody>
          <a:bodyPr/>
          <a:lstStyle>
            <a:lvl1pPr marL="0" indent="0">
              <a:lnSpc>
                <a:spcPct val="90000"/>
              </a:lnSpc>
              <a:spcBef>
                <a:spcPts val="0"/>
              </a:spcBef>
              <a:spcAft>
                <a:spcPts val="0"/>
              </a:spcAft>
              <a:buFontTx/>
              <a:buNone/>
              <a:defRPr sz="20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overskrift</a:t>
            </a:r>
          </a:p>
        </p:txBody>
      </p:sp>
      <p:sp>
        <p:nvSpPr>
          <p:cNvPr id="21" name="Text Placeholder 21">
            <a:extLst>
              <a:ext uri="{FF2B5EF4-FFF2-40B4-BE49-F238E27FC236}">
                <a16:creationId xmlns:a16="http://schemas.microsoft.com/office/drawing/2014/main" id="{D5F13A68-0992-A02D-2085-088F7FB386CF}"/>
              </a:ext>
            </a:extLst>
          </p:cNvPr>
          <p:cNvSpPr>
            <a:spLocks noGrp="1"/>
          </p:cNvSpPr>
          <p:nvPr>
            <p:ph type="body" sz="quarter" idx="23" hasCustomPrompt="1"/>
          </p:nvPr>
        </p:nvSpPr>
        <p:spPr>
          <a:xfrm>
            <a:off x="6502401" y="4834800"/>
            <a:ext cx="4876797" cy="802800"/>
          </a:xfrm>
        </p:spPr>
        <p:txBody>
          <a:bodyPr/>
          <a:lstStyle>
            <a:lvl1pPr marL="0" indent="0">
              <a:lnSpc>
                <a:spcPct val="100000"/>
              </a:lnSpc>
              <a:spcBef>
                <a:spcPts val="0"/>
              </a:spcBef>
              <a:spcAft>
                <a:spcPts val="600"/>
              </a:spcAft>
              <a:buFontTx/>
              <a:buNone/>
              <a:defRPr sz="1600" b="0">
                <a:solidFill>
                  <a:schemeClr val="accent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a:t>
            </a:r>
          </a:p>
        </p:txBody>
      </p:sp>
      <p:sp>
        <p:nvSpPr>
          <p:cNvPr id="7" name="Picture Placeholder 13">
            <a:extLst>
              <a:ext uri="{FF2B5EF4-FFF2-40B4-BE49-F238E27FC236}">
                <a16:creationId xmlns:a16="http://schemas.microsoft.com/office/drawing/2014/main" id="{F9AE0B24-E915-39D2-2DE8-35F994FA84E9}"/>
              </a:ext>
            </a:extLst>
          </p:cNvPr>
          <p:cNvSpPr>
            <a:spLocks noGrp="1" noChangeAspect="1"/>
          </p:cNvSpPr>
          <p:nvPr>
            <p:ph type="pic" sz="quarter" idx="31" hasCustomPrompt="1"/>
          </p:nvPr>
        </p:nvSpPr>
        <p:spPr>
          <a:xfrm>
            <a:off x="812800" y="1670400"/>
            <a:ext cx="612000" cy="612000"/>
          </a:xfrm>
        </p:spPr>
        <p:txBody>
          <a:bodyPr wrap="none" lIns="792000" bIns="0" anchor="ctr" anchorCtr="0"/>
          <a:lstStyle>
            <a:lvl1pPr marL="0" indent="0">
              <a:lnSpc>
                <a:spcPct val="100000"/>
              </a:lnSpc>
              <a:spcAft>
                <a:spcPts val="0"/>
              </a:spcAft>
              <a:buNone/>
              <a:defRPr sz="1000"/>
            </a:lvl1pPr>
          </a:lstStyle>
          <a:p>
            <a:r>
              <a:rPr lang="da-DK" dirty="0"/>
              <a:t>Indsæt ikon: Kopiér ikon fra ikon-slidet</a:t>
            </a:r>
            <a:br>
              <a:rPr lang="da-DK" dirty="0"/>
            </a:br>
            <a:r>
              <a:rPr lang="da-DK" dirty="0"/>
              <a:t>Klik på rammen, indsæt kopieret ikon</a:t>
            </a:r>
          </a:p>
        </p:txBody>
      </p:sp>
      <p:sp>
        <p:nvSpPr>
          <p:cNvPr id="14" name="Picture Placeholder 13">
            <a:extLst>
              <a:ext uri="{FF2B5EF4-FFF2-40B4-BE49-F238E27FC236}">
                <a16:creationId xmlns:a16="http://schemas.microsoft.com/office/drawing/2014/main" id="{658B0E6D-49DE-700B-C592-21C1345FFD53}"/>
              </a:ext>
            </a:extLst>
          </p:cNvPr>
          <p:cNvSpPr>
            <a:spLocks noGrp="1" noChangeAspect="1"/>
          </p:cNvSpPr>
          <p:nvPr>
            <p:ph type="pic" sz="quarter" idx="32" hasCustomPrompt="1"/>
          </p:nvPr>
        </p:nvSpPr>
        <p:spPr>
          <a:xfrm>
            <a:off x="812800" y="3657600"/>
            <a:ext cx="612000" cy="612000"/>
          </a:xfrm>
        </p:spPr>
        <p:txBody>
          <a:bodyPr wrap="none" lIns="792000" bIns="0" anchor="ctr" anchorCtr="0"/>
          <a:lstStyle>
            <a:lvl1pPr marL="0" indent="0">
              <a:lnSpc>
                <a:spcPct val="100000"/>
              </a:lnSpc>
              <a:spcAft>
                <a:spcPts val="0"/>
              </a:spcAft>
              <a:buNone/>
              <a:defRPr sz="1000"/>
            </a:lvl1pPr>
          </a:lstStyle>
          <a:p>
            <a:r>
              <a:rPr lang="da-DK" dirty="0"/>
              <a:t>Indsæt ikon: Kopiér ikon fra ikon-slidet</a:t>
            </a:r>
            <a:br>
              <a:rPr lang="da-DK" dirty="0"/>
            </a:br>
            <a:r>
              <a:rPr lang="da-DK" dirty="0"/>
              <a:t>Klik på rammen, indsæt kopieret ikon</a:t>
            </a:r>
          </a:p>
        </p:txBody>
      </p:sp>
      <p:sp>
        <p:nvSpPr>
          <p:cNvPr id="18" name="Picture Placeholder 13">
            <a:extLst>
              <a:ext uri="{FF2B5EF4-FFF2-40B4-BE49-F238E27FC236}">
                <a16:creationId xmlns:a16="http://schemas.microsoft.com/office/drawing/2014/main" id="{874686F1-6C8F-FDF6-53A2-0D0AE16737DD}"/>
              </a:ext>
            </a:extLst>
          </p:cNvPr>
          <p:cNvSpPr>
            <a:spLocks noGrp="1" noChangeAspect="1"/>
          </p:cNvSpPr>
          <p:nvPr>
            <p:ph type="pic" sz="quarter" idx="33" hasCustomPrompt="1"/>
          </p:nvPr>
        </p:nvSpPr>
        <p:spPr>
          <a:xfrm>
            <a:off x="6502403" y="1666907"/>
            <a:ext cx="612000" cy="612000"/>
          </a:xfrm>
        </p:spPr>
        <p:txBody>
          <a:bodyPr wrap="none" lIns="792000" bIns="0" anchor="ctr" anchorCtr="0"/>
          <a:lstStyle>
            <a:lvl1pPr marL="0" indent="0">
              <a:lnSpc>
                <a:spcPct val="100000"/>
              </a:lnSpc>
              <a:spcAft>
                <a:spcPts val="0"/>
              </a:spcAft>
              <a:buNone/>
              <a:defRPr sz="1000"/>
            </a:lvl1pPr>
          </a:lstStyle>
          <a:p>
            <a:r>
              <a:rPr lang="da-DK" dirty="0"/>
              <a:t>Indsæt ikon: Kopiér ikon fra ikon-slidet</a:t>
            </a:r>
            <a:br>
              <a:rPr lang="da-DK" dirty="0"/>
            </a:br>
            <a:r>
              <a:rPr lang="da-DK" dirty="0"/>
              <a:t>Klik på rammen, indsæt kopieret ikon</a:t>
            </a:r>
          </a:p>
        </p:txBody>
      </p:sp>
      <p:sp>
        <p:nvSpPr>
          <p:cNvPr id="19" name="Picture Placeholder 13">
            <a:extLst>
              <a:ext uri="{FF2B5EF4-FFF2-40B4-BE49-F238E27FC236}">
                <a16:creationId xmlns:a16="http://schemas.microsoft.com/office/drawing/2014/main" id="{C9955AC5-7D8F-5CA1-9B25-5F29D4CFEB68}"/>
              </a:ext>
            </a:extLst>
          </p:cNvPr>
          <p:cNvSpPr>
            <a:spLocks noGrp="1" noChangeAspect="1"/>
          </p:cNvSpPr>
          <p:nvPr>
            <p:ph type="pic" sz="quarter" idx="34" hasCustomPrompt="1"/>
          </p:nvPr>
        </p:nvSpPr>
        <p:spPr>
          <a:xfrm>
            <a:off x="6502402" y="3657600"/>
            <a:ext cx="612000" cy="612000"/>
          </a:xfrm>
        </p:spPr>
        <p:txBody>
          <a:bodyPr wrap="none" lIns="792000" bIns="0" anchor="ctr" anchorCtr="0"/>
          <a:lstStyle>
            <a:lvl1pPr marL="0" indent="0">
              <a:lnSpc>
                <a:spcPct val="100000"/>
              </a:lnSpc>
              <a:spcAft>
                <a:spcPts val="0"/>
              </a:spcAft>
              <a:buNone/>
              <a:defRPr sz="1000"/>
            </a:lvl1pPr>
          </a:lstStyle>
          <a:p>
            <a:r>
              <a:rPr lang="da-DK" dirty="0"/>
              <a:t>Indsæt ikon: Kopiér ikon fra ikon-slidet</a:t>
            </a:r>
            <a:br>
              <a:rPr lang="da-DK" dirty="0"/>
            </a:br>
            <a:r>
              <a:rPr lang="da-DK" dirty="0"/>
              <a:t>Klik på rammen, indsæt kopieret ikon</a:t>
            </a:r>
          </a:p>
        </p:txBody>
      </p:sp>
    </p:spTree>
    <p:extLst>
      <p:ext uri="{BB962C8B-B14F-4D97-AF65-F5344CB8AC3E}">
        <p14:creationId xmlns:p14="http://schemas.microsoft.com/office/powerpoint/2010/main" val="16468964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ire ikoner og tekst B">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037F398-E5AE-CE63-BA0E-2E5292F937BF}"/>
              </a:ext>
            </a:extLst>
          </p:cNvPr>
          <p:cNvSpPr/>
          <p:nvPr userDrawn="1"/>
        </p:nvSpPr>
        <p:spPr>
          <a:xfrm>
            <a:off x="406400" y="0"/>
            <a:ext cx="11379200" cy="60452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3" name="Slide Number Placeholder 2">
            <a:extLst>
              <a:ext uri="{FF2B5EF4-FFF2-40B4-BE49-F238E27FC236}">
                <a16:creationId xmlns:a16="http://schemas.microsoft.com/office/drawing/2014/main" id="{C5540551-B70E-E33A-46CA-EB41554C1AE3}"/>
              </a:ext>
            </a:extLst>
          </p:cNvPr>
          <p:cNvSpPr>
            <a:spLocks noGrp="1"/>
          </p:cNvSpPr>
          <p:nvPr>
            <p:ph type="sldNum" sz="quarter" idx="10"/>
          </p:nvPr>
        </p:nvSpPr>
        <p:spPr/>
        <p:txBody>
          <a:bodyPr/>
          <a:lstStyle/>
          <a:p>
            <a:fld id="{24C8C45C-947F-4981-8B3F-4F32E973C901}" type="slidenum">
              <a:rPr lang="da-DK" smtClean="0"/>
              <a:pPr/>
              <a:t>‹nr.›</a:t>
            </a:fld>
            <a:endParaRPr lang="da-DK" dirty="0"/>
          </a:p>
        </p:txBody>
      </p:sp>
      <p:sp>
        <p:nvSpPr>
          <p:cNvPr id="4" name="Date Placeholder 3" hidden="1">
            <a:extLst>
              <a:ext uri="{FF2B5EF4-FFF2-40B4-BE49-F238E27FC236}">
                <a16:creationId xmlns:a16="http://schemas.microsoft.com/office/drawing/2014/main" id="{81A95D3A-EA64-B0AE-D22F-794B2F0E727D}"/>
              </a:ext>
            </a:extLst>
          </p:cNvPr>
          <p:cNvSpPr>
            <a:spLocks noGrp="1"/>
          </p:cNvSpPr>
          <p:nvPr>
            <p:ph type="dt" sz="half" idx="11"/>
          </p:nvPr>
        </p:nvSpPr>
        <p:spPr/>
        <p:txBody>
          <a:bodyPr/>
          <a:lstStyle/>
          <a:p>
            <a:fld id="{AD95A20B-37E7-4479-832B-C5F11AB38E74}" type="datetime2">
              <a:rPr lang="da-DK" smtClean="0"/>
              <a:t>18. februar 2025</a:t>
            </a:fld>
            <a:endParaRPr lang="da-DK" dirty="0"/>
          </a:p>
        </p:txBody>
      </p:sp>
      <p:sp>
        <p:nvSpPr>
          <p:cNvPr id="5" name="Footer Placeholder 4" hidden="1">
            <a:extLst>
              <a:ext uri="{FF2B5EF4-FFF2-40B4-BE49-F238E27FC236}">
                <a16:creationId xmlns:a16="http://schemas.microsoft.com/office/drawing/2014/main" id="{740892CB-CC60-9DDB-6905-029B5D8B7A38}"/>
              </a:ext>
            </a:extLst>
          </p:cNvPr>
          <p:cNvSpPr>
            <a:spLocks noGrp="1"/>
          </p:cNvSpPr>
          <p:nvPr>
            <p:ph type="ftr" sz="quarter" idx="12"/>
          </p:nvPr>
        </p:nvSpPr>
        <p:spPr/>
        <p:txBody>
          <a:bodyPr/>
          <a:lstStyle/>
          <a:p>
            <a:endParaRPr lang="da-DK" dirty="0"/>
          </a:p>
        </p:txBody>
      </p:sp>
      <p:sp>
        <p:nvSpPr>
          <p:cNvPr id="2" name="Title 1">
            <a:extLst>
              <a:ext uri="{FF2B5EF4-FFF2-40B4-BE49-F238E27FC236}">
                <a16:creationId xmlns:a16="http://schemas.microsoft.com/office/drawing/2014/main" id="{09096ACA-1398-9098-38E9-3E052EDEED5D}"/>
              </a:ext>
            </a:extLst>
          </p:cNvPr>
          <p:cNvSpPr>
            <a:spLocks noGrp="1"/>
          </p:cNvSpPr>
          <p:nvPr>
            <p:ph type="title" hasCustomPrompt="1"/>
          </p:nvPr>
        </p:nvSpPr>
        <p:spPr/>
        <p:txBody>
          <a:bodyPr/>
          <a:lstStyle/>
          <a:p>
            <a:r>
              <a:rPr lang="da-DK" dirty="0"/>
              <a:t>Klik for at tilføje titel</a:t>
            </a:r>
          </a:p>
        </p:txBody>
      </p:sp>
      <p:sp>
        <p:nvSpPr>
          <p:cNvPr id="8" name="Text Placeholder 7">
            <a:extLst>
              <a:ext uri="{FF2B5EF4-FFF2-40B4-BE49-F238E27FC236}">
                <a16:creationId xmlns:a16="http://schemas.microsoft.com/office/drawing/2014/main" id="{0FE1DD2D-BE0A-F97F-4546-79D731B9B64D}"/>
              </a:ext>
            </a:extLst>
          </p:cNvPr>
          <p:cNvSpPr>
            <a:spLocks noGrp="1"/>
          </p:cNvSpPr>
          <p:nvPr>
            <p:ph type="body" sz="quarter" idx="13" hasCustomPrompt="1"/>
          </p:nvPr>
        </p:nvSpPr>
        <p:spPr>
          <a:xfrm>
            <a:off x="812800" y="2333907"/>
            <a:ext cx="4876800" cy="406800"/>
          </a:xfrm>
        </p:spPr>
        <p:txBody>
          <a:bodyPr/>
          <a:lstStyle>
            <a:lvl1pPr marL="0" indent="0">
              <a:lnSpc>
                <a:spcPct val="90000"/>
              </a:lnSpc>
              <a:spcBef>
                <a:spcPts val="0"/>
              </a:spcBef>
              <a:spcAft>
                <a:spcPts val="0"/>
              </a:spcAft>
              <a:buFontTx/>
              <a:buNone/>
              <a:defRPr sz="20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overskrift</a:t>
            </a:r>
          </a:p>
        </p:txBody>
      </p:sp>
      <p:sp>
        <p:nvSpPr>
          <p:cNvPr id="9" name="Text Placeholder 9">
            <a:extLst>
              <a:ext uri="{FF2B5EF4-FFF2-40B4-BE49-F238E27FC236}">
                <a16:creationId xmlns:a16="http://schemas.microsoft.com/office/drawing/2014/main" id="{2D934099-829D-DC4F-48FB-F639281F9410}"/>
              </a:ext>
            </a:extLst>
          </p:cNvPr>
          <p:cNvSpPr>
            <a:spLocks noGrp="1"/>
          </p:cNvSpPr>
          <p:nvPr>
            <p:ph type="body" sz="quarter" idx="14" hasCustomPrompt="1"/>
          </p:nvPr>
        </p:nvSpPr>
        <p:spPr>
          <a:xfrm>
            <a:off x="812800" y="2855988"/>
            <a:ext cx="4876800" cy="801612"/>
          </a:xfrm>
        </p:spPr>
        <p:txBody>
          <a:bodyPr/>
          <a:lstStyle>
            <a:lvl1pPr marL="0" indent="0">
              <a:lnSpc>
                <a:spcPct val="100000"/>
              </a:lnSpc>
              <a:spcBef>
                <a:spcPts val="0"/>
              </a:spcBef>
              <a:spcAft>
                <a:spcPts val="600"/>
              </a:spcAft>
              <a:buFontTx/>
              <a:buNone/>
              <a:defRPr sz="1600" b="0">
                <a:solidFill>
                  <a:schemeClr val="accent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a:t>
            </a:r>
          </a:p>
        </p:txBody>
      </p:sp>
      <p:sp>
        <p:nvSpPr>
          <p:cNvPr id="10" name="Text Placeholder 11">
            <a:extLst>
              <a:ext uri="{FF2B5EF4-FFF2-40B4-BE49-F238E27FC236}">
                <a16:creationId xmlns:a16="http://schemas.microsoft.com/office/drawing/2014/main" id="{B57948E2-0544-297E-98BE-01D21FE1B9BC}"/>
              </a:ext>
            </a:extLst>
          </p:cNvPr>
          <p:cNvSpPr>
            <a:spLocks noGrp="1"/>
          </p:cNvSpPr>
          <p:nvPr>
            <p:ph type="body" sz="quarter" idx="15" hasCustomPrompt="1"/>
          </p:nvPr>
        </p:nvSpPr>
        <p:spPr>
          <a:xfrm>
            <a:off x="812800" y="4324600"/>
            <a:ext cx="4876800" cy="406800"/>
          </a:xfrm>
        </p:spPr>
        <p:txBody>
          <a:bodyPr/>
          <a:lstStyle>
            <a:lvl1pPr marL="0" indent="0">
              <a:lnSpc>
                <a:spcPct val="90000"/>
              </a:lnSpc>
              <a:spcBef>
                <a:spcPts val="0"/>
              </a:spcBef>
              <a:spcAft>
                <a:spcPts val="0"/>
              </a:spcAft>
              <a:buFontTx/>
              <a:buNone/>
              <a:defRPr sz="20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overskrift</a:t>
            </a:r>
          </a:p>
        </p:txBody>
      </p:sp>
      <p:sp>
        <p:nvSpPr>
          <p:cNvPr id="11" name="Text Placeholder 13">
            <a:extLst>
              <a:ext uri="{FF2B5EF4-FFF2-40B4-BE49-F238E27FC236}">
                <a16:creationId xmlns:a16="http://schemas.microsoft.com/office/drawing/2014/main" id="{3F702000-308D-0551-45E0-1D6AA1A3CA5A}"/>
              </a:ext>
            </a:extLst>
          </p:cNvPr>
          <p:cNvSpPr>
            <a:spLocks noGrp="1"/>
          </p:cNvSpPr>
          <p:nvPr>
            <p:ph type="body" sz="quarter" idx="16" hasCustomPrompt="1"/>
          </p:nvPr>
        </p:nvSpPr>
        <p:spPr>
          <a:xfrm>
            <a:off x="812800" y="4834800"/>
            <a:ext cx="4876799" cy="802800"/>
          </a:xfrm>
        </p:spPr>
        <p:txBody>
          <a:bodyPr/>
          <a:lstStyle>
            <a:lvl1pPr marL="0" indent="0">
              <a:lnSpc>
                <a:spcPct val="100000"/>
              </a:lnSpc>
              <a:spcBef>
                <a:spcPts val="0"/>
              </a:spcBef>
              <a:spcAft>
                <a:spcPts val="600"/>
              </a:spcAft>
              <a:buFontTx/>
              <a:buNone/>
              <a:defRPr sz="1600" b="0">
                <a:solidFill>
                  <a:schemeClr val="accent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a:t>
            </a:r>
          </a:p>
        </p:txBody>
      </p:sp>
      <p:sp>
        <p:nvSpPr>
          <p:cNvPr id="12" name="Text Placeholder 15">
            <a:extLst>
              <a:ext uri="{FF2B5EF4-FFF2-40B4-BE49-F238E27FC236}">
                <a16:creationId xmlns:a16="http://schemas.microsoft.com/office/drawing/2014/main" id="{4BFFF40C-A35B-E255-8C82-3946E4D66F0C}"/>
              </a:ext>
            </a:extLst>
          </p:cNvPr>
          <p:cNvSpPr>
            <a:spLocks noGrp="1"/>
          </p:cNvSpPr>
          <p:nvPr>
            <p:ph type="body" sz="quarter" idx="17" hasCustomPrompt="1"/>
          </p:nvPr>
        </p:nvSpPr>
        <p:spPr>
          <a:xfrm>
            <a:off x="6502401" y="2333907"/>
            <a:ext cx="4876799" cy="406800"/>
          </a:xfrm>
        </p:spPr>
        <p:txBody>
          <a:bodyPr/>
          <a:lstStyle>
            <a:lvl1pPr marL="0" indent="0">
              <a:lnSpc>
                <a:spcPct val="90000"/>
              </a:lnSpc>
              <a:spcBef>
                <a:spcPts val="0"/>
              </a:spcBef>
              <a:spcAft>
                <a:spcPts val="0"/>
              </a:spcAft>
              <a:buFontTx/>
              <a:buNone/>
              <a:defRPr sz="20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overskrift</a:t>
            </a:r>
          </a:p>
        </p:txBody>
      </p:sp>
      <p:sp>
        <p:nvSpPr>
          <p:cNvPr id="13" name="Text Placeholder 17">
            <a:extLst>
              <a:ext uri="{FF2B5EF4-FFF2-40B4-BE49-F238E27FC236}">
                <a16:creationId xmlns:a16="http://schemas.microsoft.com/office/drawing/2014/main" id="{CDA206BF-D1EC-20DC-23A8-6B06BA4668F4}"/>
              </a:ext>
            </a:extLst>
          </p:cNvPr>
          <p:cNvSpPr>
            <a:spLocks noGrp="1"/>
          </p:cNvSpPr>
          <p:nvPr>
            <p:ph type="body" sz="quarter" idx="18" hasCustomPrompt="1"/>
          </p:nvPr>
        </p:nvSpPr>
        <p:spPr>
          <a:xfrm>
            <a:off x="6502400" y="2855988"/>
            <a:ext cx="4876799" cy="801612"/>
          </a:xfrm>
        </p:spPr>
        <p:txBody>
          <a:bodyPr/>
          <a:lstStyle>
            <a:lvl1pPr marL="0" indent="0">
              <a:lnSpc>
                <a:spcPct val="100000"/>
              </a:lnSpc>
              <a:spcBef>
                <a:spcPts val="0"/>
              </a:spcBef>
              <a:spcAft>
                <a:spcPts val="600"/>
              </a:spcAft>
              <a:buFontTx/>
              <a:buNone/>
              <a:defRPr sz="1600" b="0">
                <a:solidFill>
                  <a:schemeClr val="accent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a:t>
            </a:r>
          </a:p>
        </p:txBody>
      </p:sp>
      <p:sp>
        <p:nvSpPr>
          <p:cNvPr id="20" name="Text Placeholder 19">
            <a:extLst>
              <a:ext uri="{FF2B5EF4-FFF2-40B4-BE49-F238E27FC236}">
                <a16:creationId xmlns:a16="http://schemas.microsoft.com/office/drawing/2014/main" id="{829657E6-2BBB-AE8B-5738-4ED1193F3C65}"/>
              </a:ext>
            </a:extLst>
          </p:cNvPr>
          <p:cNvSpPr>
            <a:spLocks noGrp="1"/>
          </p:cNvSpPr>
          <p:nvPr>
            <p:ph type="body" sz="quarter" idx="22" hasCustomPrompt="1"/>
          </p:nvPr>
        </p:nvSpPr>
        <p:spPr>
          <a:xfrm>
            <a:off x="6502402" y="4324600"/>
            <a:ext cx="4876797" cy="406800"/>
          </a:xfrm>
        </p:spPr>
        <p:txBody>
          <a:bodyPr/>
          <a:lstStyle>
            <a:lvl1pPr marL="0" indent="0">
              <a:lnSpc>
                <a:spcPct val="90000"/>
              </a:lnSpc>
              <a:spcBef>
                <a:spcPts val="0"/>
              </a:spcBef>
              <a:spcAft>
                <a:spcPts val="0"/>
              </a:spcAft>
              <a:buFontTx/>
              <a:buNone/>
              <a:defRPr sz="20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overskrift</a:t>
            </a:r>
          </a:p>
        </p:txBody>
      </p:sp>
      <p:sp>
        <p:nvSpPr>
          <p:cNvPr id="21" name="Text Placeholder 21">
            <a:extLst>
              <a:ext uri="{FF2B5EF4-FFF2-40B4-BE49-F238E27FC236}">
                <a16:creationId xmlns:a16="http://schemas.microsoft.com/office/drawing/2014/main" id="{D5F13A68-0992-A02D-2085-088F7FB386CF}"/>
              </a:ext>
            </a:extLst>
          </p:cNvPr>
          <p:cNvSpPr>
            <a:spLocks noGrp="1"/>
          </p:cNvSpPr>
          <p:nvPr>
            <p:ph type="body" sz="quarter" idx="23" hasCustomPrompt="1"/>
          </p:nvPr>
        </p:nvSpPr>
        <p:spPr>
          <a:xfrm>
            <a:off x="6502401" y="4834800"/>
            <a:ext cx="4876797" cy="802800"/>
          </a:xfrm>
        </p:spPr>
        <p:txBody>
          <a:bodyPr/>
          <a:lstStyle>
            <a:lvl1pPr marL="0" indent="0">
              <a:lnSpc>
                <a:spcPct val="100000"/>
              </a:lnSpc>
              <a:spcBef>
                <a:spcPts val="0"/>
              </a:spcBef>
              <a:spcAft>
                <a:spcPts val="600"/>
              </a:spcAft>
              <a:buFontTx/>
              <a:buNone/>
              <a:defRPr sz="1600" b="0">
                <a:solidFill>
                  <a:schemeClr val="accent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a:t>
            </a:r>
          </a:p>
        </p:txBody>
      </p:sp>
      <p:sp>
        <p:nvSpPr>
          <p:cNvPr id="24" name="Picture Placeholder 13">
            <a:extLst>
              <a:ext uri="{FF2B5EF4-FFF2-40B4-BE49-F238E27FC236}">
                <a16:creationId xmlns:a16="http://schemas.microsoft.com/office/drawing/2014/main" id="{68621FBE-5890-97CB-8BA9-B8FA6950AB68}"/>
              </a:ext>
            </a:extLst>
          </p:cNvPr>
          <p:cNvSpPr>
            <a:spLocks noGrp="1" noChangeAspect="1"/>
          </p:cNvSpPr>
          <p:nvPr>
            <p:ph type="pic" sz="quarter" idx="31" hasCustomPrompt="1"/>
          </p:nvPr>
        </p:nvSpPr>
        <p:spPr>
          <a:xfrm>
            <a:off x="812800" y="1670400"/>
            <a:ext cx="612000" cy="612000"/>
          </a:xfrm>
        </p:spPr>
        <p:txBody>
          <a:bodyPr wrap="none" lIns="792000" bIns="0" anchor="ctr" anchorCtr="0"/>
          <a:lstStyle>
            <a:lvl1pPr marL="0" indent="0">
              <a:lnSpc>
                <a:spcPct val="100000"/>
              </a:lnSpc>
              <a:spcAft>
                <a:spcPts val="0"/>
              </a:spcAft>
              <a:buNone/>
              <a:defRPr sz="1000"/>
            </a:lvl1pPr>
          </a:lstStyle>
          <a:p>
            <a:r>
              <a:rPr lang="da-DK" dirty="0"/>
              <a:t>Indsæt ikon: Kopiér ikon fra ikon-slidet</a:t>
            </a:r>
            <a:br>
              <a:rPr lang="da-DK" dirty="0"/>
            </a:br>
            <a:r>
              <a:rPr lang="da-DK" dirty="0"/>
              <a:t>Klik på rammen, indsæt kopieret ikon</a:t>
            </a:r>
          </a:p>
        </p:txBody>
      </p:sp>
      <p:sp>
        <p:nvSpPr>
          <p:cNvPr id="25" name="Picture Placeholder 13">
            <a:extLst>
              <a:ext uri="{FF2B5EF4-FFF2-40B4-BE49-F238E27FC236}">
                <a16:creationId xmlns:a16="http://schemas.microsoft.com/office/drawing/2014/main" id="{DF004D78-34EF-9BB4-6AD3-2B4CFF6ECF4A}"/>
              </a:ext>
            </a:extLst>
          </p:cNvPr>
          <p:cNvSpPr>
            <a:spLocks noGrp="1" noChangeAspect="1"/>
          </p:cNvSpPr>
          <p:nvPr>
            <p:ph type="pic" sz="quarter" idx="32" hasCustomPrompt="1"/>
          </p:nvPr>
        </p:nvSpPr>
        <p:spPr>
          <a:xfrm>
            <a:off x="812800" y="3657600"/>
            <a:ext cx="612000" cy="612000"/>
          </a:xfrm>
        </p:spPr>
        <p:txBody>
          <a:bodyPr wrap="none" lIns="792000" bIns="0" anchor="ctr" anchorCtr="0"/>
          <a:lstStyle>
            <a:lvl1pPr marL="0" indent="0">
              <a:lnSpc>
                <a:spcPct val="100000"/>
              </a:lnSpc>
              <a:spcAft>
                <a:spcPts val="0"/>
              </a:spcAft>
              <a:buNone/>
              <a:defRPr sz="1000"/>
            </a:lvl1pPr>
          </a:lstStyle>
          <a:p>
            <a:r>
              <a:rPr lang="da-DK" dirty="0"/>
              <a:t>Indsæt ikon: Kopiér ikon fra ikon-slidet</a:t>
            </a:r>
            <a:br>
              <a:rPr lang="da-DK" dirty="0"/>
            </a:br>
            <a:r>
              <a:rPr lang="da-DK" dirty="0"/>
              <a:t>Klik på rammen, indsæt kopieret ikon</a:t>
            </a:r>
          </a:p>
        </p:txBody>
      </p:sp>
      <p:sp>
        <p:nvSpPr>
          <p:cNvPr id="27" name="Picture Placeholder 13">
            <a:extLst>
              <a:ext uri="{FF2B5EF4-FFF2-40B4-BE49-F238E27FC236}">
                <a16:creationId xmlns:a16="http://schemas.microsoft.com/office/drawing/2014/main" id="{B218BD22-6CBD-04D5-B0CF-0A584185B099}"/>
              </a:ext>
            </a:extLst>
          </p:cNvPr>
          <p:cNvSpPr>
            <a:spLocks noGrp="1" noChangeAspect="1"/>
          </p:cNvSpPr>
          <p:nvPr>
            <p:ph type="pic" sz="quarter" idx="33" hasCustomPrompt="1"/>
          </p:nvPr>
        </p:nvSpPr>
        <p:spPr>
          <a:xfrm>
            <a:off x="6502403" y="1666907"/>
            <a:ext cx="612000" cy="612000"/>
          </a:xfrm>
        </p:spPr>
        <p:txBody>
          <a:bodyPr wrap="none" lIns="792000" bIns="0" anchor="ctr" anchorCtr="0"/>
          <a:lstStyle>
            <a:lvl1pPr marL="0" indent="0">
              <a:lnSpc>
                <a:spcPct val="100000"/>
              </a:lnSpc>
              <a:spcAft>
                <a:spcPts val="0"/>
              </a:spcAft>
              <a:buNone/>
              <a:defRPr sz="1000"/>
            </a:lvl1pPr>
          </a:lstStyle>
          <a:p>
            <a:r>
              <a:rPr lang="da-DK" dirty="0"/>
              <a:t>Indsæt ikon: Kopiér ikon fra ikon-slidet</a:t>
            </a:r>
            <a:br>
              <a:rPr lang="da-DK" dirty="0"/>
            </a:br>
            <a:r>
              <a:rPr lang="da-DK" dirty="0"/>
              <a:t>Klik på rammen, indsæt kopieret ikon</a:t>
            </a:r>
          </a:p>
        </p:txBody>
      </p:sp>
      <p:sp>
        <p:nvSpPr>
          <p:cNvPr id="28" name="Picture Placeholder 13">
            <a:extLst>
              <a:ext uri="{FF2B5EF4-FFF2-40B4-BE49-F238E27FC236}">
                <a16:creationId xmlns:a16="http://schemas.microsoft.com/office/drawing/2014/main" id="{985F7E51-6DBB-3B3C-3093-61398E85547F}"/>
              </a:ext>
            </a:extLst>
          </p:cNvPr>
          <p:cNvSpPr>
            <a:spLocks noGrp="1" noChangeAspect="1"/>
          </p:cNvSpPr>
          <p:nvPr>
            <p:ph type="pic" sz="quarter" idx="34" hasCustomPrompt="1"/>
          </p:nvPr>
        </p:nvSpPr>
        <p:spPr>
          <a:xfrm>
            <a:off x="6502402" y="3657600"/>
            <a:ext cx="612000" cy="612000"/>
          </a:xfrm>
        </p:spPr>
        <p:txBody>
          <a:bodyPr wrap="none" lIns="792000" bIns="0" anchor="ctr" anchorCtr="0"/>
          <a:lstStyle>
            <a:lvl1pPr marL="0" indent="0">
              <a:lnSpc>
                <a:spcPct val="100000"/>
              </a:lnSpc>
              <a:spcAft>
                <a:spcPts val="0"/>
              </a:spcAft>
              <a:buNone/>
              <a:defRPr sz="1000"/>
            </a:lvl1pPr>
          </a:lstStyle>
          <a:p>
            <a:r>
              <a:rPr lang="da-DK" dirty="0"/>
              <a:t>Indsæt ikon: Kopiér ikon fra ikon-slidet</a:t>
            </a:r>
            <a:br>
              <a:rPr lang="da-DK" dirty="0"/>
            </a:br>
            <a:r>
              <a:rPr lang="da-DK" dirty="0"/>
              <a:t>Klik på rammen, indsæt kopieret ikon</a:t>
            </a:r>
          </a:p>
        </p:txBody>
      </p:sp>
    </p:spTree>
    <p:extLst>
      <p:ext uri="{BB962C8B-B14F-4D97-AF65-F5344CB8AC3E}">
        <p14:creationId xmlns:p14="http://schemas.microsoft.com/office/powerpoint/2010/main" val="21919663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re store ikoner og tekst A">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5540551-B70E-E33A-46CA-EB41554C1AE3}"/>
              </a:ext>
            </a:extLst>
          </p:cNvPr>
          <p:cNvSpPr>
            <a:spLocks noGrp="1"/>
          </p:cNvSpPr>
          <p:nvPr>
            <p:ph type="sldNum" sz="quarter" idx="10"/>
          </p:nvPr>
        </p:nvSpPr>
        <p:spPr/>
        <p:txBody>
          <a:bodyPr/>
          <a:lstStyle/>
          <a:p>
            <a:fld id="{24C8C45C-947F-4981-8B3F-4F32E973C901}" type="slidenum">
              <a:rPr lang="da-DK" smtClean="0"/>
              <a:pPr/>
              <a:t>‹nr.›</a:t>
            </a:fld>
            <a:endParaRPr lang="da-DK" dirty="0"/>
          </a:p>
        </p:txBody>
      </p:sp>
      <p:sp>
        <p:nvSpPr>
          <p:cNvPr id="4" name="Date Placeholder 3" hidden="1">
            <a:extLst>
              <a:ext uri="{FF2B5EF4-FFF2-40B4-BE49-F238E27FC236}">
                <a16:creationId xmlns:a16="http://schemas.microsoft.com/office/drawing/2014/main" id="{81A95D3A-EA64-B0AE-D22F-794B2F0E727D}"/>
              </a:ext>
            </a:extLst>
          </p:cNvPr>
          <p:cNvSpPr>
            <a:spLocks noGrp="1"/>
          </p:cNvSpPr>
          <p:nvPr>
            <p:ph type="dt" sz="half" idx="11"/>
          </p:nvPr>
        </p:nvSpPr>
        <p:spPr/>
        <p:txBody>
          <a:bodyPr/>
          <a:lstStyle/>
          <a:p>
            <a:fld id="{BA54B768-82EF-4BFD-9802-8C9CE1E3FD26}" type="datetime2">
              <a:rPr lang="da-DK" smtClean="0"/>
              <a:t>18. februar 2025</a:t>
            </a:fld>
            <a:endParaRPr lang="da-DK" dirty="0"/>
          </a:p>
        </p:txBody>
      </p:sp>
      <p:sp>
        <p:nvSpPr>
          <p:cNvPr id="5" name="Footer Placeholder 4" hidden="1">
            <a:extLst>
              <a:ext uri="{FF2B5EF4-FFF2-40B4-BE49-F238E27FC236}">
                <a16:creationId xmlns:a16="http://schemas.microsoft.com/office/drawing/2014/main" id="{740892CB-CC60-9DDB-6905-029B5D8B7A38}"/>
              </a:ext>
            </a:extLst>
          </p:cNvPr>
          <p:cNvSpPr>
            <a:spLocks noGrp="1"/>
          </p:cNvSpPr>
          <p:nvPr>
            <p:ph type="ftr" sz="quarter" idx="12"/>
          </p:nvPr>
        </p:nvSpPr>
        <p:spPr/>
        <p:txBody>
          <a:bodyPr/>
          <a:lstStyle/>
          <a:p>
            <a:endParaRPr lang="da-DK" dirty="0"/>
          </a:p>
        </p:txBody>
      </p:sp>
      <p:sp>
        <p:nvSpPr>
          <p:cNvPr id="6" name="Oval 1">
            <a:extLst>
              <a:ext uri="{FF2B5EF4-FFF2-40B4-BE49-F238E27FC236}">
                <a16:creationId xmlns:a16="http://schemas.microsoft.com/office/drawing/2014/main" id="{ED025F6D-09DE-E1DE-2E53-439788978641}"/>
              </a:ext>
            </a:extLst>
          </p:cNvPr>
          <p:cNvSpPr>
            <a:spLocks noChangeAspect="1"/>
          </p:cNvSpPr>
          <p:nvPr userDrawn="1"/>
        </p:nvSpPr>
        <p:spPr>
          <a:xfrm>
            <a:off x="780208" y="1926000"/>
            <a:ext cx="2437200" cy="2437200"/>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62000" tIns="162000" rIns="162000" bIns="162000" rtlCol="0" anchor="ctr">
            <a:noAutofit/>
          </a:bodyPr>
          <a:lstStyle/>
          <a:p>
            <a:pPr algn="l"/>
            <a:endParaRPr lang="da-DK" sz="1200" dirty="0">
              <a:solidFill>
                <a:schemeClr val="tx2"/>
              </a:solidFill>
            </a:endParaRPr>
          </a:p>
        </p:txBody>
      </p:sp>
      <p:sp>
        <p:nvSpPr>
          <p:cNvPr id="7" name="Oval 2">
            <a:extLst>
              <a:ext uri="{FF2B5EF4-FFF2-40B4-BE49-F238E27FC236}">
                <a16:creationId xmlns:a16="http://schemas.microsoft.com/office/drawing/2014/main" id="{30DA3A5D-CAB3-F691-88B6-07A6A0840A33}"/>
              </a:ext>
            </a:extLst>
          </p:cNvPr>
          <p:cNvSpPr>
            <a:spLocks noChangeAspect="1"/>
          </p:cNvSpPr>
          <p:nvPr userDrawn="1"/>
        </p:nvSpPr>
        <p:spPr>
          <a:xfrm>
            <a:off x="4064000" y="1926000"/>
            <a:ext cx="2437200" cy="2437200"/>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62000" tIns="162000" rIns="162000" bIns="162000" rtlCol="0" anchor="ctr">
            <a:noAutofit/>
          </a:bodyPr>
          <a:lstStyle/>
          <a:p>
            <a:pPr algn="l"/>
            <a:endParaRPr lang="da-DK" sz="1200" dirty="0">
              <a:solidFill>
                <a:schemeClr val="tx2"/>
              </a:solidFill>
            </a:endParaRPr>
          </a:p>
        </p:txBody>
      </p:sp>
      <p:sp>
        <p:nvSpPr>
          <p:cNvPr id="14" name="Oval 3">
            <a:extLst>
              <a:ext uri="{FF2B5EF4-FFF2-40B4-BE49-F238E27FC236}">
                <a16:creationId xmlns:a16="http://schemas.microsoft.com/office/drawing/2014/main" id="{44E5DE94-19D8-7D67-53AE-EE202D7F232B}"/>
              </a:ext>
            </a:extLst>
          </p:cNvPr>
          <p:cNvSpPr>
            <a:spLocks noChangeAspect="1"/>
          </p:cNvSpPr>
          <p:nvPr userDrawn="1"/>
        </p:nvSpPr>
        <p:spPr>
          <a:xfrm>
            <a:off x="7315203" y="1926000"/>
            <a:ext cx="2437200" cy="2437200"/>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62000" tIns="162000" rIns="162000" bIns="162000" rtlCol="0" anchor="ctr">
            <a:noAutofit/>
          </a:bodyPr>
          <a:lstStyle/>
          <a:p>
            <a:pPr algn="l"/>
            <a:endParaRPr lang="da-DK" sz="1200" dirty="0">
              <a:solidFill>
                <a:schemeClr val="tx2"/>
              </a:solidFill>
            </a:endParaRPr>
          </a:p>
        </p:txBody>
      </p:sp>
      <p:sp>
        <p:nvSpPr>
          <p:cNvPr id="2" name="Title 1">
            <a:extLst>
              <a:ext uri="{FF2B5EF4-FFF2-40B4-BE49-F238E27FC236}">
                <a16:creationId xmlns:a16="http://schemas.microsoft.com/office/drawing/2014/main" id="{09096ACA-1398-9098-38E9-3E052EDEED5D}"/>
              </a:ext>
            </a:extLst>
          </p:cNvPr>
          <p:cNvSpPr>
            <a:spLocks noGrp="1"/>
          </p:cNvSpPr>
          <p:nvPr>
            <p:ph type="title" hasCustomPrompt="1"/>
          </p:nvPr>
        </p:nvSpPr>
        <p:spPr/>
        <p:txBody>
          <a:bodyPr/>
          <a:lstStyle/>
          <a:p>
            <a:r>
              <a:rPr lang="da-DK" dirty="0"/>
              <a:t>Klik for at tilføje titel</a:t>
            </a:r>
          </a:p>
        </p:txBody>
      </p:sp>
      <p:sp>
        <p:nvSpPr>
          <p:cNvPr id="8" name="Text Placeholder 7">
            <a:extLst>
              <a:ext uri="{FF2B5EF4-FFF2-40B4-BE49-F238E27FC236}">
                <a16:creationId xmlns:a16="http://schemas.microsoft.com/office/drawing/2014/main" id="{0FE1DD2D-BE0A-F97F-4546-79D731B9B64D}"/>
              </a:ext>
            </a:extLst>
          </p:cNvPr>
          <p:cNvSpPr>
            <a:spLocks noGrp="1"/>
          </p:cNvSpPr>
          <p:nvPr>
            <p:ph type="body" sz="quarter" idx="13" hasCustomPrompt="1"/>
          </p:nvPr>
        </p:nvSpPr>
        <p:spPr>
          <a:xfrm>
            <a:off x="813200" y="4475960"/>
            <a:ext cx="2437600" cy="406800"/>
          </a:xfrm>
        </p:spPr>
        <p:txBody>
          <a:bodyPr anchor="b" anchorCtr="0"/>
          <a:lstStyle>
            <a:lvl1pPr marL="0" indent="0" algn="ctr">
              <a:lnSpc>
                <a:spcPct val="90000"/>
              </a:lnSpc>
              <a:spcBef>
                <a:spcPts val="0"/>
              </a:spcBef>
              <a:spcAft>
                <a:spcPts val="0"/>
              </a:spcAft>
              <a:buFontTx/>
              <a:buNone/>
              <a:defRPr sz="16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en kort overskrift</a:t>
            </a:r>
          </a:p>
        </p:txBody>
      </p:sp>
      <p:sp>
        <p:nvSpPr>
          <p:cNvPr id="9" name="Text Placeholder 9">
            <a:extLst>
              <a:ext uri="{FF2B5EF4-FFF2-40B4-BE49-F238E27FC236}">
                <a16:creationId xmlns:a16="http://schemas.microsoft.com/office/drawing/2014/main" id="{2D934099-829D-DC4F-48FB-F639281F9410}"/>
              </a:ext>
            </a:extLst>
          </p:cNvPr>
          <p:cNvSpPr>
            <a:spLocks noGrp="1"/>
          </p:cNvSpPr>
          <p:nvPr>
            <p:ph type="body" sz="quarter" idx="14" hasCustomPrompt="1"/>
          </p:nvPr>
        </p:nvSpPr>
        <p:spPr>
          <a:xfrm>
            <a:off x="813200" y="4918760"/>
            <a:ext cx="2437600" cy="720040"/>
          </a:xfrm>
        </p:spPr>
        <p:txBody>
          <a:bodyPr/>
          <a:lstStyle>
            <a:lvl1pPr marL="0" indent="0" algn="ctr">
              <a:lnSpc>
                <a:spcPct val="100000"/>
              </a:lnSpc>
              <a:spcBef>
                <a:spcPts val="0"/>
              </a:spcBef>
              <a:spcAft>
                <a:spcPts val="600"/>
              </a:spcAft>
              <a:buFontTx/>
              <a:buNone/>
              <a:defRPr sz="1200" b="0">
                <a:solidFill>
                  <a:schemeClr val="tx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 der supplerer overskriften</a:t>
            </a:r>
          </a:p>
        </p:txBody>
      </p:sp>
      <p:sp>
        <p:nvSpPr>
          <p:cNvPr id="10" name="Text Placeholder 11">
            <a:extLst>
              <a:ext uri="{FF2B5EF4-FFF2-40B4-BE49-F238E27FC236}">
                <a16:creationId xmlns:a16="http://schemas.microsoft.com/office/drawing/2014/main" id="{B57948E2-0544-297E-98BE-01D21FE1B9BC}"/>
              </a:ext>
            </a:extLst>
          </p:cNvPr>
          <p:cNvSpPr>
            <a:spLocks noGrp="1"/>
          </p:cNvSpPr>
          <p:nvPr>
            <p:ph type="body" sz="quarter" idx="15" hasCustomPrompt="1"/>
          </p:nvPr>
        </p:nvSpPr>
        <p:spPr>
          <a:xfrm>
            <a:off x="4064001" y="4475960"/>
            <a:ext cx="2438403" cy="406800"/>
          </a:xfrm>
        </p:spPr>
        <p:txBody>
          <a:bodyPr anchor="b" anchorCtr="0"/>
          <a:lstStyle>
            <a:lvl1pPr marL="0" indent="0" algn="ctr">
              <a:lnSpc>
                <a:spcPct val="90000"/>
              </a:lnSpc>
              <a:spcBef>
                <a:spcPts val="0"/>
              </a:spcBef>
              <a:spcAft>
                <a:spcPts val="0"/>
              </a:spcAft>
              <a:buFontTx/>
              <a:buNone/>
              <a:defRPr sz="16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en kort overskrift</a:t>
            </a:r>
          </a:p>
        </p:txBody>
      </p:sp>
      <p:sp>
        <p:nvSpPr>
          <p:cNvPr id="11" name="Text Placeholder 13">
            <a:extLst>
              <a:ext uri="{FF2B5EF4-FFF2-40B4-BE49-F238E27FC236}">
                <a16:creationId xmlns:a16="http://schemas.microsoft.com/office/drawing/2014/main" id="{3F702000-308D-0551-45E0-1D6AA1A3CA5A}"/>
              </a:ext>
            </a:extLst>
          </p:cNvPr>
          <p:cNvSpPr>
            <a:spLocks noGrp="1"/>
          </p:cNvSpPr>
          <p:nvPr>
            <p:ph type="body" sz="quarter" idx="16" hasCustomPrompt="1"/>
          </p:nvPr>
        </p:nvSpPr>
        <p:spPr>
          <a:xfrm>
            <a:off x="4064001" y="4918760"/>
            <a:ext cx="2438403" cy="720040"/>
          </a:xfrm>
        </p:spPr>
        <p:txBody>
          <a:bodyPr/>
          <a:lstStyle>
            <a:lvl1pPr marL="0" indent="0" algn="ctr">
              <a:lnSpc>
                <a:spcPct val="100000"/>
              </a:lnSpc>
              <a:spcBef>
                <a:spcPts val="0"/>
              </a:spcBef>
              <a:spcAft>
                <a:spcPts val="600"/>
              </a:spcAft>
              <a:buFontTx/>
              <a:buNone/>
              <a:defRPr sz="1200" b="0">
                <a:solidFill>
                  <a:schemeClr val="tx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 der supplerer overskriften</a:t>
            </a:r>
          </a:p>
        </p:txBody>
      </p:sp>
      <p:sp>
        <p:nvSpPr>
          <p:cNvPr id="12" name="Text Placeholder 15">
            <a:extLst>
              <a:ext uri="{FF2B5EF4-FFF2-40B4-BE49-F238E27FC236}">
                <a16:creationId xmlns:a16="http://schemas.microsoft.com/office/drawing/2014/main" id="{4BFFF40C-A35B-E255-8C82-3946E4D66F0C}"/>
              </a:ext>
            </a:extLst>
          </p:cNvPr>
          <p:cNvSpPr>
            <a:spLocks noGrp="1"/>
          </p:cNvSpPr>
          <p:nvPr>
            <p:ph type="body" sz="quarter" idx="17" hasCustomPrompt="1"/>
          </p:nvPr>
        </p:nvSpPr>
        <p:spPr>
          <a:xfrm>
            <a:off x="7315203" y="4475960"/>
            <a:ext cx="2438397" cy="406800"/>
          </a:xfrm>
        </p:spPr>
        <p:txBody>
          <a:bodyPr anchor="b" anchorCtr="0"/>
          <a:lstStyle>
            <a:lvl1pPr marL="0" indent="0" algn="ctr">
              <a:lnSpc>
                <a:spcPct val="90000"/>
              </a:lnSpc>
              <a:spcBef>
                <a:spcPts val="0"/>
              </a:spcBef>
              <a:spcAft>
                <a:spcPts val="0"/>
              </a:spcAft>
              <a:buFontTx/>
              <a:buNone/>
              <a:defRPr sz="16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en kort overskrift</a:t>
            </a:r>
          </a:p>
        </p:txBody>
      </p:sp>
      <p:sp>
        <p:nvSpPr>
          <p:cNvPr id="13" name="Text Placeholder 17">
            <a:extLst>
              <a:ext uri="{FF2B5EF4-FFF2-40B4-BE49-F238E27FC236}">
                <a16:creationId xmlns:a16="http://schemas.microsoft.com/office/drawing/2014/main" id="{CDA206BF-D1EC-20DC-23A8-6B06BA4668F4}"/>
              </a:ext>
            </a:extLst>
          </p:cNvPr>
          <p:cNvSpPr>
            <a:spLocks noGrp="1"/>
          </p:cNvSpPr>
          <p:nvPr>
            <p:ph type="body" sz="quarter" idx="18" hasCustomPrompt="1"/>
          </p:nvPr>
        </p:nvSpPr>
        <p:spPr>
          <a:xfrm>
            <a:off x="7315203" y="4918760"/>
            <a:ext cx="2438397" cy="720040"/>
          </a:xfrm>
        </p:spPr>
        <p:txBody>
          <a:bodyPr/>
          <a:lstStyle>
            <a:lvl1pPr marL="0" indent="0" algn="ctr">
              <a:lnSpc>
                <a:spcPct val="100000"/>
              </a:lnSpc>
              <a:spcBef>
                <a:spcPts val="0"/>
              </a:spcBef>
              <a:spcAft>
                <a:spcPts val="600"/>
              </a:spcAft>
              <a:buFontTx/>
              <a:buNone/>
              <a:defRPr sz="1200" b="0">
                <a:solidFill>
                  <a:schemeClr val="tx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 der supplerer overskriften</a:t>
            </a:r>
          </a:p>
        </p:txBody>
      </p:sp>
      <p:sp>
        <p:nvSpPr>
          <p:cNvPr id="19" name="Picture Placeholder 18">
            <a:extLst>
              <a:ext uri="{FF2B5EF4-FFF2-40B4-BE49-F238E27FC236}">
                <a16:creationId xmlns:a16="http://schemas.microsoft.com/office/drawing/2014/main" id="{BF064E85-ED43-3C2C-F87F-C10D5C29CAD8}"/>
              </a:ext>
            </a:extLst>
          </p:cNvPr>
          <p:cNvSpPr>
            <a:spLocks noGrp="1"/>
          </p:cNvSpPr>
          <p:nvPr>
            <p:ph type="pic" sz="quarter" idx="22" hasCustomPrompt="1"/>
          </p:nvPr>
        </p:nvSpPr>
        <p:spPr>
          <a:xfrm>
            <a:off x="925000" y="2035358"/>
            <a:ext cx="2214000" cy="2214000"/>
          </a:xfrm>
        </p:spPr>
        <p:txBody>
          <a:bodyPr/>
          <a:lstStyle>
            <a:lvl1pPr marL="0" indent="0" algn="ctr">
              <a:buNone/>
              <a:defRPr sz="1000"/>
            </a:lvl1pPr>
          </a:lstStyle>
          <a:p>
            <a:r>
              <a:rPr lang="da-DK" dirty="0"/>
              <a:t>Indsæt ikon: Kopiér ikon fra ikon-slide                                 Klik på rammen, indsæt kopieret ikon</a:t>
            </a:r>
          </a:p>
        </p:txBody>
      </p:sp>
      <p:sp>
        <p:nvSpPr>
          <p:cNvPr id="20" name="Picture Placeholder 20">
            <a:extLst>
              <a:ext uri="{FF2B5EF4-FFF2-40B4-BE49-F238E27FC236}">
                <a16:creationId xmlns:a16="http://schemas.microsoft.com/office/drawing/2014/main" id="{ECD427E1-482E-1D81-6F3C-085675DBF06B}"/>
              </a:ext>
            </a:extLst>
          </p:cNvPr>
          <p:cNvSpPr>
            <a:spLocks noGrp="1"/>
          </p:cNvSpPr>
          <p:nvPr>
            <p:ph type="pic" sz="quarter" idx="23" hasCustomPrompt="1"/>
          </p:nvPr>
        </p:nvSpPr>
        <p:spPr>
          <a:xfrm>
            <a:off x="4176201" y="2035358"/>
            <a:ext cx="2214000" cy="2214000"/>
          </a:xfrm>
        </p:spPr>
        <p:txBody>
          <a:bodyPr/>
          <a:lstStyle>
            <a:lvl1pPr marL="0" indent="0" algn="ctr">
              <a:buNone/>
              <a:defRPr sz="1000"/>
            </a:lvl1pPr>
          </a:lstStyle>
          <a:p>
            <a:r>
              <a:rPr lang="da-DK" dirty="0"/>
              <a:t>Indsæt ikon: Kopiér ikon fra ikon-slide                                 Klik på rammen, indsæt kopieret ikon</a:t>
            </a:r>
          </a:p>
        </p:txBody>
      </p:sp>
      <p:sp>
        <p:nvSpPr>
          <p:cNvPr id="21" name="Picture Placeholder 22">
            <a:extLst>
              <a:ext uri="{FF2B5EF4-FFF2-40B4-BE49-F238E27FC236}">
                <a16:creationId xmlns:a16="http://schemas.microsoft.com/office/drawing/2014/main" id="{40BB1AF8-0897-C93F-92AB-618BED491F65}"/>
              </a:ext>
            </a:extLst>
          </p:cNvPr>
          <p:cNvSpPr>
            <a:spLocks noGrp="1"/>
          </p:cNvSpPr>
          <p:nvPr>
            <p:ph type="pic" sz="quarter" idx="24" hasCustomPrompt="1"/>
          </p:nvPr>
        </p:nvSpPr>
        <p:spPr>
          <a:xfrm>
            <a:off x="7434190" y="2035358"/>
            <a:ext cx="2214000" cy="2214000"/>
          </a:xfrm>
        </p:spPr>
        <p:txBody>
          <a:bodyPr/>
          <a:lstStyle>
            <a:lvl1pPr marL="0" indent="0" algn="ctr">
              <a:buNone/>
              <a:defRPr sz="1000"/>
            </a:lvl1pPr>
          </a:lstStyle>
          <a:p>
            <a:r>
              <a:rPr lang="da-DK" dirty="0"/>
              <a:t>Indsæt ikon: Kopiér ikon fra ikon-slide                                 Klik på rammen, indsæt kopieret ikon</a:t>
            </a:r>
          </a:p>
        </p:txBody>
      </p:sp>
    </p:spTree>
    <p:extLst>
      <p:ext uri="{BB962C8B-B14F-4D97-AF65-F5344CB8AC3E}">
        <p14:creationId xmlns:p14="http://schemas.microsoft.com/office/powerpoint/2010/main" val="27215887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re store ikoner og tekst B">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0A7EE689-9D27-710F-B89D-A3EFE67B7002}"/>
              </a:ext>
            </a:extLst>
          </p:cNvPr>
          <p:cNvSpPr/>
          <p:nvPr userDrawn="1"/>
        </p:nvSpPr>
        <p:spPr>
          <a:xfrm>
            <a:off x="406400" y="0"/>
            <a:ext cx="11379200" cy="60452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5" name="Oval 1">
            <a:extLst>
              <a:ext uri="{FF2B5EF4-FFF2-40B4-BE49-F238E27FC236}">
                <a16:creationId xmlns:a16="http://schemas.microsoft.com/office/drawing/2014/main" id="{E7A51AB7-012C-EFB1-203C-AC37D25F7D79}"/>
              </a:ext>
            </a:extLst>
          </p:cNvPr>
          <p:cNvSpPr>
            <a:spLocks noChangeAspect="1"/>
          </p:cNvSpPr>
          <p:nvPr userDrawn="1"/>
        </p:nvSpPr>
        <p:spPr>
          <a:xfrm>
            <a:off x="813200" y="1926000"/>
            <a:ext cx="2437200" cy="2437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62000" tIns="162000" rIns="162000" bIns="162000" rtlCol="0" anchor="ctr">
            <a:noAutofit/>
          </a:bodyPr>
          <a:lstStyle/>
          <a:p>
            <a:pPr algn="l"/>
            <a:endParaRPr lang="da-DK" sz="1200" dirty="0">
              <a:solidFill>
                <a:schemeClr val="tx2"/>
              </a:solidFill>
            </a:endParaRPr>
          </a:p>
        </p:txBody>
      </p:sp>
      <p:sp>
        <p:nvSpPr>
          <p:cNvPr id="16" name="Oval 2">
            <a:extLst>
              <a:ext uri="{FF2B5EF4-FFF2-40B4-BE49-F238E27FC236}">
                <a16:creationId xmlns:a16="http://schemas.microsoft.com/office/drawing/2014/main" id="{3C564169-3F84-DE0A-2D08-8AACC76039F8}"/>
              </a:ext>
            </a:extLst>
          </p:cNvPr>
          <p:cNvSpPr>
            <a:spLocks noChangeAspect="1"/>
          </p:cNvSpPr>
          <p:nvPr userDrawn="1"/>
        </p:nvSpPr>
        <p:spPr>
          <a:xfrm>
            <a:off x="4064000" y="1926000"/>
            <a:ext cx="2437200" cy="2437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62000" tIns="162000" rIns="162000" bIns="162000" rtlCol="0" anchor="ctr">
            <a:noAutofit/>
          </a:bodyPr>
          <a:lstStyle/>
          <a:p>
            <a:pPr algn="l"/>
            <a:endParaRPr lang="da-DK" sz="1200" dirty="0">
              <a:solidFill>
                <a:schemeClr val="tx2"/>
              </a:solidFill>
            </a:endParaRPr>
          </a:p>
        </p:txBody>
      </p:sp>
      <p:sp>
        <p:nvSpPr>
          <p:cNvPr id="17" name="Oval 3">
            <a:extLst>
              <a:ext uri="{FF2B5EF4-FFF2-40B4-BE49-F238E27FC236}">
                <a16:creationId xmlns:a16="http://schemas.microsoft.com/office/drawing/2014/main" id="{A0C5FF2D-F2F4-4FDD-5603-652B424F5A17}"/>
              </a:ext>
            </a:extLst>
          </p:cNvPr>
          <p:cNvSpPr>
            <a:spLocks noChangeAspect="1"/>
          </p:cNvSpPr>
          <p:nvPr userDrawn="1"/>
        </p:nvSpPr>
        <p:spPr>
          <a:xfrm>
            <a:off x="7315203" y="1926000"/>
            <a:ext cx="2437200" cy="2437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62000" tIns="162000" rIns="162000" bIns="162000" rtlCol="0" anchor="ctr">
            <a:noAutofit/>
          </a:bodyPr>
          <a:lstStyle/>
          <a:p>
            <a:pPr algn="l"/>
            <a:endParaRPr lang="da-DK" sz="1200" dirty="0">
              <a:solidFill>
                <a:schemeClr val="tx2"/>
              </a:solidFill>
            </a:endParaRPr>
          </a:p>
        </p:txBody>
      </p:sp>
      <p:sp>
        <p:nvSpPr>
          <p:cNvPr id="3" name="Slide Number Placeholder 2">
            <a:extLst>
              <a:ext uri="{FF2B5EF4-FFF2-40B4-BE49-F238E27FC236}">
                <a16:creationId xmlns:a16="http://schemas.microsoft.com/office/drawing/2014/main" id="{C5540551-B70E-E33A-46CA-EB41554C1AE3}"/>
              </a:ext>
            </a:extLst>
          </p:cNvPr>
          <p:cNvSpPr>
            <a:spLocks noGrp="1"/>
          </p:cNvSpPr>
          <p:nvPr>
            <p:ph type="sldNum" sz="quarter" idx="10"/>
          </p:nvPr>
        </p:nvSpPr>
        <p:spPr/>
        <p:txBody>
          <a:bodyPr/>
          <a:lstStyle/>
          <a:p>
            <a:fld id="{24C8C45C-947F-4981-8B3F-4F32E973C901}" type="slidenum">
              <a:rPr lang="da-DK" smtClean="0"/>
              <a:pPr/>
              <a:t>‹nr.›</a:t>
            </a:fld>
            <a:endParaRPr lang="da-DK" dirty="0"/>
          </a:p>
        </p:txBody>
      </p:sp>
      <p:sp>
        <p:nvSpPr>
          <p:cNvPr id="4" name="Date Placeholder 3" hidden="1">
            <a:extLst>
              <a:ext uri="{FF2B5EF4-FFF2-40B4-BE49-F238E27FC236}">
                <a16:creationId xmlns:a16="http://schemas.microsoft.com/office/drawing/2014/main" id="{81A95D3A-EA64-B0AE-D22F-794B2F0E727D}"/>
              </a:ext>
            </a:extLst>
          </p:cNvPr>
          <p:cNvSpPr>
            <a:spLocks noGrp="1"/>
          </p:cNvSpPr>
          <p:nvPr>
            <p:ph type="dt" sz="half" idx="11"/>
          </p:nvPr>
        </p:nvSpPr>
        <p:spPr/>
        <p:txBody>
          <a:bodyPr/>
          <a:lstStyle/>
          <a:p>
            <a:fld id="{5E7023B2-31E6-4746-AB4C-BCD90CBA0130}" type="datetime2">
              <a:rPr lang="da-DK" smtClean="0"/>
              <a:t>18. februar 2025</a:t>
            </a:fld>
            <a:endParaRPr lang="da-DK" dirty="0"/>
          </a:p>
        </p:txBody>
      </p:sp>
      <p:sp>
        <p:nvSpPr>
          <p:cNvPr id="5" name="Footer Placeholder 4" hidden="1">
            <a:extLst>
              <a:ext uri="{FF2B5EF4-FFF2-40B4-BE49-F238E27FC236}">
                <a16:creationId xmlns:a16="http://schemas.microsoft.com/office/drawing/2014/main" id="{740892CB-CC60-9DDB-6905-029B5D8B7A38}"/>
              </a:ext>
            </a:extLst>
          </p:cNvPr>
          <p:cNvSpPr>
            <a:spLocks noGrp="1"/>
          </p:cNvSpPr>
          <p:nvPr>
            <p:ph type="ftr" sz="quarter" idx="12"/>
          </p:nvPr>
        </p:nvSpPr>
        <p:spPr/>
        <p:txBody>
          <a:bodyPr/>
          <a:lstStyle/>
          <a:p>
            <a:endParaRPr lang="da-DK" dirty="0"/>
          </a:p>
        </p:txBody>
      </p:sp>
      <p:sp>
        <p:nvSpPr>
          <p:cNvPr id="2" name="Title 1">
            <a:extLst>
              <a:ext uri="{FF2B5EF4-FFF2-40B4-BE49-F238E27FC236}">
                <a16:creationId xmlns:a16="http://schemas.microsoft.com/office/drawing/2014/main" id="{09096ACA-1398-9098-38E9-3E052EDEED5D}"/>
              </a:ext>
            </a:extLst>
          </p:cNvPr>
          <p:cNvSpPr>
            <a:spLocks noGrp="1"/>
          </p:cNvSpPr>
          <p:nvPr>
            <p:ph type="title" hasCustomPrompt="1"/>
          </p:nvPr>
        </p:nvSpPr>
        <p:spPr/>
        <p:txBody>
          <a:bodyPr/>
          <a:lstStyle/>
          <a:p>
            <a:r>
              <a:rPr lang="da-DK" dirty="0"/>
              <a:t>Klik for at tilføje titel</a:t>
            </a:r>
          </a:p>
        </p:txBody>
      </p:sp>
      <p:sp>
        <p:nvSpPr>
          <p:cNvPr id="8" name="Text Placeholder 7">
            <a:extLst>
              <a:ext uri="{FF2B5EF4-FFF2-40B4-BE49-F238E27FC236}">
                <a16:creationId xmlns:a16="http://schemas.microsoft.com/office/drawing/2014/main" id="{0FE1DD2D-BE0A-F97F-4546-79D731B9B64D}"/>
              </a:ext>
            </a:extLst>
          </p:cNvPr>
          <p:cNvSpPr>
            <a:spLocks noGrp="1"/>
          </p:cNvSpPr>
          <p:nvPr>
            <p:ph type="body" sz="quarter" idx="13" hasCustomPrompt="1"/>
          </p:nvPr>
        </p:nvSpPr>
        <p:spPr>
          <a:xfrm>
            <a:off x="813200" y="4475960"/>
            <a:ext cx="2437600" cy="406800"/>
          </a:xfrm>
        </p:spPr>
        <p:txBody>
          <a:bodyPr anchor="b" anchorCtr="0"/>
          <a:lstStyle>
            <a:lvl1pPr marL="0" indent="0" algn="ctr">
              <a:lnSpc>
                <a:spcPct val="90000"/>
              </a:lnSpc>
              <a:spcBef>
                <a:spcPts val="0"/>
              </a:spcBef>
              <a:spcAft>
                <a:spcPts val="0"/>
              </a:spcAft>
              <a:buFontTx/>
              <a:buNone/>
              <a:defRPr sz="16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en kort overskrift</a:t>
            </a:r>
          </a:p>
        </p:txBody>
      </p:sp>
      <p:sp>
        <p:nvSpPr>
          <p:cNvPr id="9" name="Text Placeholder 9">
            <a:extLst>
              <a:ext uri="{FF2B5EF4-FFF2-40B4-BE49-F238E27FC236}">
                <a16:creationId xmlns:a16="http://schemas.microsoft.com/office/drawing/2014/main" id="{2D934099-829D-DC4F-48FB-F639281F9410}"/>
              </a:ext>
            </a:extLst>
          </p:cNvPr>
          <p:cNvSpPr>
            <a:spLocks noGrp="1"/>
          </p:cNvSpPr>
          <p:nvPr>
            <p:ph type="body" sz="quarter" idx="14" hasCustomPrompt="1"/>
          </p:nvPr>
        </p:nvSpPr>
        <p:spPr>
          <a:xfrm>
            <a:off x="813200" y="4918760"/>
            <a:ext cx="2437600" cy="720040"/>
          </a:xfrm>
        </p:spPr>
        <p:txBody>
          <a:bodyPr/>
          <a:lstStyle>
            <a:lvl1pPr marL="0" indent="0" algn="ctr">
              <a:lnSpc>
                <a:spcPct val="100000"/>
              </a:lnSpc>
              <a:spcBef>
                <a:spcPts val="0"/>
              </a:spcBef>
              <a:spcAft>
                <a:spcPts val="600"/>
              </a:spcAft>
              <a:buFontTx/>
              <a:buNone/>
              <a:defRPr sz="1200" b="0">
                <a:solidFill>
                  <a:schemeClr val="accent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 der supplerer overskriften</a:t>
            </a:r>
          </a:p>
        </p:txBody>
      </p:sp>
      <p:sp>
        <p:nvSpPr>
          <p:cNvPr id="10" name="Text Placeholder 11">
            <a:extLst>
              <a:ext uri="{FF2B5EF4-FFF2-40B4-BE49-F238E27FC236}">
                <a16:creationId xmlns:a16="http://schemas.microsoft.com/office/drawing/2014/main" id="{B57948E2-0544-297E-98BE-01D21FE1B9BC}"/>
              </a:ext>
            </a:extLst>
          </p:cNvPr>
          <p:cNvSpPr>
            <a:spLocks noGrp="1"/>
          </p:cNvSpPr>
          <p:nvPr>
            <p:ph type="body" sz="quarter" idx="15" hasCustomPrompt="1"/>
          </p:nvPr>
        </p:nvSpPr>
        <p:spPr>
          <a:xfrm>
            <a:off x="4064001" y="4475960"/>
            <a:ext cx="2438403" cy="406800"/>
          </a:xfrm>
        </p:spPr>
        <p:txBody>
          <a:bodyPr anchor="b" anchorCtr="0"/>
          <a:lstStyle>
            <a:lvl1pPr marL="0" indent="0" algn="ctr">
              <a:lnSpc>
                <a:spcPct val="90000"/>
              </a:lnSpc>
              <a:spcBef>
                <a:spcPts val="0"/>
              </a:spcBef>
              <a:spcAft>
                <a:spcPts val="0"/>
              </a:spcAft>
              <a:buFontTx/>
              <a:buNone/>
              <a:defRPr sz="16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en kort overskrift</a:t>
            </a:r>
          </a:p>
        </p:txBody>
      </p:sp>
      <p:sp>
        <p:nvSpPr>
          <p:cNvPr id="11" name="Text Placeholder 13">
            <a:extLst>
              <a:ext uri="{FF2B5EF4-FFF2-40B4-BE49-F238E27FC236}">
                <a16:creationId xmlns:a16="http://schemas.microsoft.com/office/drawing/2014/main" id="{3F702000-308D-0551-45E0-1D6AA1A3CA5A}"/>
              </a:ext>
            </a:extLst>
          </p:cNvPr>
          <p:cNvSpPr>
            <a:spLocks noGrp="1"/>
          </p:cNvSpPr>
          <p:nvPr>
            <p:ph type="body" sz="quarter" idx="16" hasCustomPrompt="1"/>
          </p:nvPr>
        </p:nvSpPr>
        <p:spPr>
          <a:xfrm>
            <a:off x="4064001" y="4918760"/>
            <a:ext cx="2438403" cy="720040"/>
          </a:xfrm>
        </p:spPr>
        <p:txBody>
          <a:bodyPr/>
          <a:lstStyle>
            <a:lvl1pPr marL="0" indent="0" algn="ctr">
              <a:lnSpc>
                <a:spcPct val="100000"/>
              </a:lnSpc>
              <a:spcBef>
                <a:spcPts val="0"/>
              </a:spcBef>
              <a:spcAft>
                <a:spcPts val="600"/>
              </a:spcAft>
              <a:buFontTx/>
              <a:buNone/>
              <a:defRPr sz="1200" b="0">
                <a:solidFill>
                  <a:schemeClr val="accent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 der supplerer overskriften</a:t>
            </a:r>
          </a:p>
        </p:txBody>
      </p:sp>
      <p:sp>
        <p:nvSpPr>
          <p:cNvPr id="12" name="Text Placeholder 15">
            <a:extLst>
              <a:ext uri="{FF2B5EF4-FFF2-40B4-BE49-F238E27FC236}">
                <a16:creationId xmlns:a16="http://schemas.microsoft.com/office/drawing/2014/main" id="{4BFFF40C-A35B-E255-8C82-3946E4D66F0C}"/>
              </a:ext>
            </a:extLst>
          </p:cNvPr>
          <p:cNvSpPr>
            <a:spLocks noGrp="1"/>
          </p:cNvSpPr>
          <p:nvPr>
            <p:ph type="body" sz="quarter" idx="17" hasCustomPrompt="1"/>
          </p:nvPr>
        </p:nvSpPr>
        <p:spPr>
          <a:xfrm>
            <a:off x="7315203" y="4475960"/>
            <a:ext cx="2438397" cy="406800"/>
          </a:xfrm>
        </p:spPr>
        <p:txBody>
          <a:bodyPr anchor="b" anchorCtr="0"/>
          <a:lstStyle>
            <a:lvl1pPr marL="0" indent="0" algn="ctr">
              <a:lnSpc>
                <a:spcPct val="90000"/>
              </a:lnSpc>
              <a:spcBef>
                <a:spcPts val="0"/>
              </a:spcBef>
              <a:spcAft>
                <a:spcPts val="0"/>
              </a:spcAft>
              <a:buFontTx/>
              <a:buNone/>
              <a:defRPr sz="1600" b="1" baseline="0">
                <a:solidFill>
                  <a:schemeClr val="accent1"/>
                </a:solidFill>
              </a:defRPr>
            </a:lvl1pPr>
            <a:lvl2pPr marL="0" indent="0">
              <a:lnSpc>
                <a:spcPct val="90000"/>
              </a:lnSpc>
              <a:spcBef>
                <a:spcPts val="0"/>
              </a:spcBef>
              <a:spcAft>
                <a:spcPts val="0"/>
              </a:spcAft>
              <a:buFontTx/>
              <a:buNone/>
              <a:defRPr sz="2000" b="1">
                <a:solidFill>
                  <a:schemeClr val="tx2"/>
                </a:solidFill>
              </a:defRPr>
            </a:lvl2pPr>
            <a:lvl3pPr marL="0" indent="0">
              <a:lnSpc>
                <a:spcPct val="90000"/>
              </a:lnSpc>
              <a:spcBef>
                <a:spcPts val="0"/>
              </a:spcBef>
              <a:spcAft>
                <a:spcPts val="0"/>
              </a:spcAft>
              <a:buFontTx/>
              <a:buNone/>
              <a:defRPr sz="2000" b="1">
                <a:solidFill>
                  <a:schemeClr val="tx2"/>
                </a:solidFill>
              </a:defRPr>
            </a:lvl3pPr>
            <a:lvl4pPr marL="0" indent="0">
              <a:lnSpc>
                <a:spcPct val="90000"/>
              </a:lnSpc>
              <a:spcBef>
                <a:spcPts val="0"/>
              </a:spcBef>
              <a:spcAft>
                <a:spcPts val="0"/>
              </a:spcAft>
              <a:buFontTx/>
              <a:buNone/>
              <a:defRPr sz="2000" b="1">
                <a:solidFill>
                  <a:schemeClr val="tx2"/>
                </a:solidFill>
              </a:defRPr>
            </a:lvl4pPr>
            <a:lvl5pPr marL="0" indent="0">
              <a:lnSpc>
                <a:spcPct val="90000"/>
              </a:lnSpc>
              <a:spcBef>
                <a:spcPts val="0"/>
              </a:spcBef>
              <a:spcAft>
                <a:spcPts val="0"/>
              </a:spcAft>
              <a:buFontTx/>
              <a:buNone/>
              <a:defRPr sz="2000" b="1">
                <a:solidFill>
                  <a:schemeClr val="tx2"/>
                </a:solidFill>
              </a:defRPr>
            </a:lvl5pPr>
            <a:lvl6pPr marL="0" indent="0">
              <a:lnSpc>
                <a:spcPct val="90000"/>
              </a:lnSpc>
              <a:spcBef>
                <a:spcPts val="0"/>
              </a:spcBef>
              <a:spcAft>
                <a:spcPts val="0"/>
              </a:spcAft>
              <a:buFontTx/>
              <a:buNone/>
              <a:defRPr sz="2000" b="1">
                <a:solidFill>
                  <a:schemeClr val="tx2"/>
                </a:solidFill>
              </a:defRPr>
            </a:lvl6pPr>
            <a:lvl7pPr marL="0" indent="0">
              <a:lnSpc>
                <a:spcPct val="90000"/>
              </a:lnSpc>
              <a:spcBef>
                <a:spcPts val="0"/>
              </a:spcBef>
              <a:spcAft>
                <a:spcPts val="0"/>
              </a:spcAft>
              <a:buFontTx/>
              <a:buNone/>
              <a:defRPr sz="2000" b="1">
                <a:solidFill>
                  <a:schemeClr val="tx2"/>
                </a:solidFill>
              </a:defRPr>
            </a:lvl7pPr>
            <a:lvl8pPr marL="0" indent="0">
              <a:lnSpc>
                <a:spcPct val="90000"/>
              </a:lnSpc>
              <a:spcBef>
                <a:spcPts val="0"/>
              </a:spcBef>
              <a:spcAft>
                <a:spcPts val="0"/>
              </a:spcAft>
              <a:buFontTx/>
              <a:buNone/>
              <a:defRPr sz="2000" b="1">
                <a:solidFill>
                  <a:schemeClr val="tx2"/>
                </a:solidFill>
              </a:defRPr>
            </a:lvl8pPr>
            <a:lvl9pPr marL="0" indent="0">
              <a:lnSpc>
                <a:spcPct val="90000"/>
              </a:lnSpc>
              <a:spcBef>
                <a:spcPts val="0"/>
              </a:spcBef>
              <a:spcAft>
                <a:spcPts val="0"/>
              </a:spcAft>
              <a:buFontTx/>
              <a:buNone/>
              <a:defRPr sz="2000" b="1">
                <a:solidFill>
                  <a:schemeClr val="tx2"/>
                </a:solidFill>
              </a:defRPr>
            </a:lvl9pPr>
          </a:lstStyle>
          <a:p>
            <a:pPr lvl="0"/>
            <a:r>
              <a:rPr lang="da-DK" noProof="0" dirty="0"/>
              <a:t>Klik for at tilføje en kort overskrift</a:t>
            </a:r>
          </a:p>
        </p:txBody>
      </p:sp>
      <p:sp>
        <p:nvSpPr>
          <p:cNvPr id="13" name="Text Placeholder 17">
            <a:extLst>
              <a:ext uri="{FF2B5EF4-FFF2-40B4-BE49-F238E27FC236}">
                <a16:creationId xmlns:a16="http://schemas.microsoft.com/office/drawing/2014/main" id="{CDA206BF-D1EC-20DC-23A8-6B06BA4668F4}"/>
              </a:ext>
            </a:extLst>
          </p:cNvPr>
          <p:cNvSpPr>
            <a:spLocks noGrp="1"/>
          </p:cNvSpPr>
          <p:nvPr>
            <p:ph type="body" sz="quarter" idx="18" hasCustomPrompt="1"/>
          </p:nvPr>
        </p:nvSpPr>
        <p:spPr>
          <a:xfrm>
            <a:off x="7315203" y="4918760"/>
            <a:ext cx="2438397" cy="720040"/>
          </a:xfrm>
        </p:spPr>
        <p:txBody>
          <a:bodyPr/>
          <a:lstStyle>
            <a:lvl1pPr marL="0" indent="0" algn="ctr">
              <a:lnSpc>
                <a:spcPct val="100000"/>
              </a:lnSpc>
              <a:spcBef>
                <a:spcPts val="0"/>
              </a:spcBef>
              <a:spcAft>
                <a:spcPts val="600"/>
              </a:spcAft>
              <a:buFontTx/>
              <a:buNone/>
              <a:defRPr sz="1200" b="0">
                <a:solidFill>
                  <a:schemeClr val="accent1"/>
                </a:solidFill>
              </a:defRPr>
            </a:lvl1pPr>
            <a:lvl2pPr marL="0" indent="0">
              <a:lnSpc>
                <a:spcPct val="100000"/>
              </a:lnSpc>
              <a:spcBef>
                <a:spcPts val="0"/>
              </a:spcBef>
              <a:spcAft>
                <a:spcPts val="600"/>
              </a:spcAft>
              <a:buFontTx/>
              <a:buNone/>
              <a:defRPr sz="1600" b="0">
                <a:solidFill>
                  <a:schemeClr val="tx2"/>
                </a:solidFill>
              </a:defRPr>
            </a:lvl2pPr>
            <a:lvl3pPr marL="0" indent="0">
              <a:lnSpc>
                <a:spcPct val="100000"/>
              </a:lnSpc>
              <a:spcBef>
                <a:spcPts val="0"/>
              </a:spcBef>
              <a:spcAft>
                <a:spcPts val="600"/>
              </a:spcAft>
              <a:buFontTx/>
              <a:buNone/>
              <a:defRPr sz="1600" b="0">
                <a:solidFill>
                  <a:schemeClr val="tx2"/>
                </a:solidFill>
              </a:defRPr>
            </a:lvl3pPr>
            <a:lvl4pPr marL="0" indent="0">
              <a:lnSpc>
                <a:spcPct val="100000"/>
              </a:lnSpc>
              <a:spcBef>
                <a:spcPts val="0"/>
              </a:spcBef>
              <a:spcAft>
                <a:spcPts val="600"/>
              </a:spcAft>
              <a:buFontTx/>
              <a:buNone/>
              <a:defRPr sz="1600" b="0">
                <a:solidFill>
                  <a:schemeClr val="tx2"/>
                </a:solidFill>
              </a:defRPr>
            </a:lvl4pPr>
            <a:lvl5pPr marL="0" indent="0">
              <a:lnSpc>
                <a:spcPct val="100000"/>
              </a:lnSpc>
              <a:spcBef>
                <a:spcPts val="0"/>
              </a:spcBef>
              <a:spcAft>
                <a:spcPts val="600"/>
              </a:spcAft>
              <a:buFontTx/>
              <a:buNone/>
              <a:defRPr sz="1600" b="0">
                <a:solidFill>
                  <a:schemeClr val="tx2"/>
                </a:solidFill>
              </a:defRPr>
            </a:lvl5pPr>
            <a:lvl6pPr marL="0" indent="0">
              <a:lnSpc>
                <a:spcPct val="100000"/>
              </a:lnSpc>
              <a:spcBef>
                <a:spcPts val="0"/>
              </a:spcBef>
              <a:spcAft>
                <a:spcPts val="600"/>
              </a:spcAft>
              <a:buFontTx/>
              <a:buNone/>
              <a:defRPr sz="1600" b="0">
                <a:solidFill>
                  <a:schemeClr val="tx2"/>
                </a:solidFill>
              </a:defRPr>
            </a:lvl6pPr>
            <a:lvl7pPr marL="0" indent="0">
              <a:lnSpc>
                <a:spcPct val="100000"/>
              </a:lnSpc>
              <a:spcBef>
                <a:spcPts val="0"/>
              </a:spcBef>
              <a:spcAft>
                <a:spcPts val="600"/>
              </a:spcAft>
              <a:buFontTx/>
              <a:buNone/>
              <a:defRPr sz="1600" b="0">
                <a:solidFill>
                  <a:schemeClr val="tx2"/>
                </a:solidFill>
              </a:defRPr>
            </a:lvl7pPr>
            <a:lvl8pPr marL="0" indent="0">
              <a:lnSpc>
                <a:spcPct val="100000"/>
              </a:lnSpc>
              <a:spcBef>
                <a:spcPts val="0"/>
              </a:spcBef>
              <a:spcAft>
                <a:spcPts val="600"/>
              </a:spcAft>
              <a:buFontTx/>
              <a:buNone/>
              <a:defRPr sz="1600" b="0">
                <a:solidFill>
                  <a:schemeClr val="tx2"/>
                </a:solidFill>
              </a:defRPr>
            </a:lvl8pPr>
            <a:lvl9pPr marL="0" indent="0">
              <a:lnSpc>
                <a:spcPct val="100000"/>
              </a:lnSpc>
              <a:spcBef>
                <a:spcPts val="0"/>
              </a:spcBef>
              <a:spcAft>
                <a:spcPts val="600"/>
              </a:spcAft>
              <a:buFontTx/>
              <a:buNone/>
              <a:defRPr sz="1600" b="0">
                <a:solidFill>
                  <a:schemeClr val="tx2"/>
                </a:solidFill>
              </a:defRPr>
            </a:lvl9pPr>
          </a:lstStyle>
          <a:p>
            <a:pPr lvl="0"/>
            <a:r>
              <a:rPr lang="da-DK" noProof="0" dirty="0"/>
              <a:t>Klik for at tilføje tekst, der supplerer overskriften</a:t>
            </a:r>
          </a:p>
        </p:txBody>
      </p:sp>
      <p:sp>
        <p:nvSpPr>
          <p:cNvPr id="19" name="Picture Placeholder 18">
            <a:extLst>
              <a:ext uri="{FF2B5EF4-FFF2-40B4-BE49-F238E27FC236}">
                <a16:creationId xmlns:a16="http://schemas.microsoft.com/office/drawing/2014/main" id="{0704B4FD-B023-3CFD-725B-17F74B00FD36}"/>
              </a:ext>
            </a:extLst>
          </p:cNvPr>
          <p:cNvSpPr>
            <a:spLocks noGrp="1"/>
          </p:cNvSpPr>
          <p:nvPr>
            <p:ph type="pic" sz="quarter" idx="22" hasCustomPrompt="1"/>
          </p:nvPr>
        </p:nvSpPr>
        <p:spPr>
          <a:xfrm>
            <a:off x="925000" y="2035358"/>
            <a:ext cx="2214000" cy="2214000"/>
          </a:xfrm>
        </p:spPr>
        <p:txBody>
          <a:bodyPr/>
          <a:lstStyle>
            <a:lvl1pPr marL="0" indent="0" algn="ctr">
              <a:buNone/>
              <a:defRPr sz="1000"/>
            </a:lvl1pPr>
          </a:lstStyle>
          <a:p>
            <a:r>
              <a:rPr lang="da-DK" dirty="0"/>
              <a:t>Indsæt ikon: Kopiér ikon fra ikon-slide                                 Klik på rammen, indsæt kopieret ikon</a:t>
            </a:r>
          </a:p>
        </p:txBody>
      </p:sp>
      <p:sp>
        <p:nvSpPr>
          <p:cNvPr id="20" name="Picture Placeholder 20">
            <a:extLst>
              <a:ext uri="{FF2B5EF4-FFF2-40B4-BE49-F238E27FC236}">
                <a16:creationId xmlns:a16="http://schemas.microsoft.com/office/drawing/2014/main" id="{59949894-2196-BD5D-1FE3-BC8BD182D7C9}"/>
              </a:ext>
            </a:extLst>
          </p:cNvPr>
          <p:cNvSpPr>
            <a:spLocks noGrp="1"/>
          </p:cNvSpPr>
          <p:nvPr>
            <p:ph type="pic" sz="quarter" idx="23" hasCustomPrompt="1"/>
          </p:nvPr>
        </p:nvSpPr>
        <p:spPr>
          <a:xfrm>
            <a:off x="4176201" y="2035358"/>
            <a:ext cx="2214000" cy="2214000"/>
          </a:xfrm>
        </p:spPr>
        <p:txBody>
          <a:bodyPr/>
          <a:lstStyle>
            <a:lvl1pPr marL="0" indent="0" algn="ctr">
              <a:buNone/>
              <a:defRPr sz="1000"/>
            </a:lvl1pPr>
          </a:lstStyle>
          <a:p>
            <a:r>
              <a:rPr lang="da-DK" dirty="0"/>
              <a:t>Indsæt ikon: Kopiér ikon fra ikon-slide                                 Klik på rammen, indsæt kopieret ikon</a:t>
            </a:r>
          </a:p>
        </p:txBody>
      </p:sp>
      <p:sp>
        <p:nvSpPr>
          <p:cNvPr id="21" name="Picture Placeholder 22">
            <a:extLst>
              <a:ext uri="{FF2B5EF4-FFF2-40B4-BE49-F238E27FC236}">
                <a16:creationId xmlns:a16="http://schemas.microsoft.com/office/drawing/2014/main" id="{8CC8A025-9457-A328-0794-42B73FAF7FB5}"/>
              </a:ext>
            </a:extLst>
          </p:cNvPr>
          <p:cNvSpPr>
            <a:spLocks noGrp="1"/>
          </p:cNvSpPr>
          <p:nvPr>
            <p:ph type="pic" sz="quarter" idx="24" hasCustomPrompt="1"/>
          </p:nvPr>
        </p:nvSpPr>
        <p:spPr>
          <a:xfrm>
            <a:off x="7434190" y="2035358"/>
            <a:ext cx="2214000" cy="2214000"/>
          </a:xfrm>
        </p:spPr>
        <p:txBody>
          <a:bodyPr/>
          <a:lstStyle>
            <a:lvl1pPr marL="0" indent="0" algn="ctr">
              <a:buNone/>
              <a:defRPr sz="1000"/>
            </a:lvl1pPr>
          </a:lstStyle>
          <a:p>
            <a:r>
              <a:rPr lang="da-DK" dirty="0"/>
              <a:t>Indsæt ikon: Kopiér ikon fra ikon-slide                                 Klik på rammen, indsæt kopieret ikon</a:t>
            </a:r>
          </a:p>
        </p:txBody>
      </p:sp>
    </p:spTree>
    <p:extLst>
      <p:ext uri="{BB962C8B-B14F-4D97-AF65-F5344CB8AC3E}">
        <p14:creationId xmlns:p14="http://schemas.microsoft.com/office/powerpoint/2010/main" val="23156142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Kun overskrif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CBCB9-EF2E-470C-9EE7-EF220DB3612D}"/>
              </a:ext>
            </a:extLst>
          </p:cNvPr>
          <p:cNvSpPr>
            <a:spLocks noGrp="1"/>
          </p:cNvSpPr>
          <p:nvPr>
            <p:ph type="title" hasCustomPrompt="1"/>
          </p:nvPr>
        </p:nvSpPr>
        <p:spPr/>
        <p:txBody>
          <a:bodyPr/>
          <a:lstStyle/>
          <a:p>
            <a:r>
              <a:rPr lang="da-DK" dirty="0"/>
              <a:t>Klik for at tilføje titel</a:t>
            </a:r>
          </a:p>
        </p:txBody>
      </p:sp>
      <p:sp>
        <p:nvSpPr>
          <p:cNvPr id="3" name="Date Placeholder 2" hidden="1">
            <a:extLst>
              <a:ext uri="{FF2B5EF4-FFF2-40B4-BE49-F238E27FC236}">
                <a16:creationId xmlns:a16="http://schemas.microsoft.com/office/drawing/2014/main" id="{40169EEB-5B02-4B75-ABB0-8FF564EA8BE7}"/>
              </a:ext>
            </a:extLst>
          </p:cNvPr>
          <p:cNvSpPr>
            <a:spLocks noGrp="1"/>
          </p:cNvSpPr>
          <p:nvPr>
            <p:ph type="dt" sz="half" idx="10"/>
          </p:nvPr>
        </p:nvSpPr>
        <p:spPr/>
        <p:txBody>
          <a:bodyPr/>
          <a:lstStyle/>
          <a:p>
            <a:fld id="{4A3C8DFB-3355-4659-9ED7-DAC70A73CE6A}" type="datetime2">
              <a:rPr lang="da-DK" smtClean="0"/>
              <a:t>18. februar 2025</a:t>
            </a:fld>
            <a:endParaRPr lang="da-DK" dirty="0"/>
          </a:p>
        </p:txBody>
      </p:sp>
      <p:sp>
        <p:nvSpPr>
          <p:cNvPr id="4" name="Footer Placeholder 3" hidden="1">
            <a:extLst>
              <a:ext uri="{FF2B5EF4-FFF2-40B4-BE49-F238E27FC236}">
                <a16:creationId xmlns:a16="http://schemas.microsoft.com/office/drawing/2014/main" id="{B2E9BD92-B04F-449B-9B60-A6209A4F91B2}"/>
              </a:ext>
            </a:extLst>
          </p:cNvPr>
          <p:cNvSpPr>
            <a:spLocks noGrp="1"/>
          </p:cNvSpPr>
          <p:nvPr>
            <p:ph type="ftr" sz="quarter" idx="11"/>
          </p:nvPr>
        </p:nvSpPr>
        <p:spPr/>
        <p:txBody>
          <a:bodyPr/>
          <a:lstStyle/>
          <a:p>
            <a:endParaRPr lang="da-DK" dirty="0"/>
          </a:p>
        </p:txBody>
      </p:sp>
      <p:sp>
        <p:nvSpPr>
          <p:cNvPr id="5" name="Slide Number Placeholder 4">
            <a:extLst>
              <a:ext uri="{FF2B5EF4-FFF2-40B4-BE49-F238E27FC236}">
                <a16:creationId xmlns:a16="http://schemas.microsoft.com/office/drawing/2014/main" id="{16D7F971-40C1-4E91-93E4-6F358578743E}"/>
              </a:ext>
            </a:extLst>
          </p:cNvPr>
          <p:cNvSpPr>
            <a:spLocks noGrp="1"/>
          </p:cNvSpPr>
          <p:nvPr>
            <p:ph type="sldNum" sz="quarter" idx="12"/>
          </p:nvPr>
        </p:nvSpPr>
        <p:spPr/>
        <p:txBody>
          <a:body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34508886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5" name="Date Placeholder 4" hidden="1">
            <a:extLst>
              <a:ext uri="{FF2B5EF4-FFF2-40B4-BE49-F238E27FC236}">
                <a16:creationId xmlns:a16="http://schemas.microsoft.com/office/drawing/2014/main" id="{86F8E326-C08F-4A91-AC39-AC597CF03DB9}"/>
              </a:ext>
            </a:extLst>
          </p:cNvPr>
          <p:cNvSpPr>
            <a:spLocks noGrp="1"/>
          </p:cNvSpPr>
          <p:nvPr>
            <p:ph type="dt" sz="half" idx="10"/>
          </p:nvPr>
        </p:nvSpPr>
        <p:spPr/>
        <p:txBody>
          <a:bodyPr/>
          <a:lstStyle/>
          <a:p>
            <a:fld id="{4027B451-24B7-478B-B3CE-569A8D47EA04}" type="datetime2">
              <a:rPr lang="da-DK" smtClean="0"/>
              <a:t>18. februar 2025</a:t>
            </a:fld>
            <a:endParaRPr lang="da-DK" dirty="0"/>
          </a:p>
        </p:txBody>
      </p:sp>
      <p:sp>
        <p:nvSpPr>
          <p:cNvPr id="6" name="Footer Placeholder 5" hidden="1">
            <a:extLst>
              <a:ext uri="{FF2B5EF4-FFF2-40B4-BE49-F238E27FC236}">
                <a16:creationId xmlns:a16="http://schemas.microsoft.com/office/drawing/2014/main" id="{BFC1E843-D1B7-4A1B-88E0-600F68E23555}"/>
              </a:ext>
            </a:extLst>
          </p:cNvPr>
          <p:cNvSpPr>
            <a:spLocks noGrp="1"/>
          </p:cNvSpPr>
          <p:nvPr>
            <p:ph type="ftr" sz="quarter" idx="11"/>
          </p:nvPr>
        </p:nvSpPr>
        <p:spPr/>
        <p:txBody>
          <a:bodyPr/>
          <a:lstStyle/>
          <a:p>
            <a:endParaRPr lang="da-DK" dirty="0"/>
          </a:p>
        </p:txBody>
      </p:sp>
      <p:sp>
        <p:nvSpPr>
          <p:cNvPr id="7" name="Slide Number Placeholder 6">
            <a:extLst>
              <a:ext uri="{FF2B5EF4-FFF2-40B4-BE49-F238E27FC236}">
                <a16:creationId xmlns:a16="http://schemas.microsoft.com/office/drawing/2014/main" id="{06FD6CF0-63E8-4640-A2FA-617A92A15763}"/>
              </a:ext>
            </a:extLst>
          </p:cNvPr>
          <p:cNvSpPr>
            <a:spLocks noGrp="1"/>
          </p:cNvSpPr>
          <p:nvPr>
            <p:ph type="sldNum" sz="quarter" idx="12"/>
          </p:nvPr>
        </p:nvSpPr>
        <p:spPr/>
        <p:txBody>
          <a:body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284394888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Afslutning">
    <p:spTree>
      <p:nvGrpSpPr>
        <p:cNvPr id="1" name=""/>
        <p:cNvGrpSpPr/>
        <p:nvPr/>
      </p:nvGrpSpPr>
      <p:grpSpPr>
        <a:xfrm>
          <a:off x="0" y="0"/>
          <a:ext cx="0" cy="0"/>
          <a:chOff x="0" y="0"/>
          <a:chExt cx="0" cy="0"/>
        </a:xfrm>
      </p:grpSpPr>
      <p:sp>
        <p:nvSpPr>
          <p:cNvPr id="20" name="Title Placeholder 1">
            <a:extLst>
              <a:ext uri="{FF2B5EF4-FFF2-40B4-BE49-F238E27FC236}">
                <a16:creationId xmlns:a16="http://schemas.microsoft.com/office/drawing/2014/main" id="{6F066AF5-6029-1709-3A20-48E6D1FEEDEC}"/>
              </a:ext>
            </a:extLst>
          </p:cNvPr>
          <p:cNvSpPr>
            <a:spLocks noGrp="1"/>
          </p:cNvSpPr>
          <p:nvPr>
            <p:ph type="title" hasCustomPrompt="1"/>
          </p:nvPr>
        </p:nvSpPr>
        <p:spPr>
          <a:xfrm>
            <a:off x="812800" y="2032000"/>
            <a:ext cx="7315200" cy="1085649"/>
          </a:xfrm>
          <a:prstGeom prst="rect">
            <a:avLst/>
          </a:prstGeom>
        </p:spPr>
        <p:txBody>
          <a:bodyPr vert="horz" lIns="0" tIns="0" rIns="194400" bIns="0" rtlCol="0" anchor="t">
            <a:noAutofit/>
          </a:bodyPr>
          <a:lstStyle>
            <a:lvl1pPr>
              <a:defRPr sz="4200">
                <a:solidFill>
                  <a:schemeClr val="accent1"/>
                </a:solidFill>
              </a:defRPr>
            </a:lvl1pPr>
          </a:lstStyle>
          <a:p>
            <a:r>
              <a:rPr lang="da-DK" dirty="0">
                <a:effectLst/>
              </a:rPr>
              <a:t>Skriv fx: Tak for i dag</a:t>
            </a:r>
            <a:endParaRPr lang="da-DK" dirty="0"/>
          </a:p>
        </p:txBody>
      </p:sp>
      <p:sp>
        <p:nvSpPr>
          <p:cNvPr id="36" name="Text Placeholder 5">
            <a:extLst>
              <a:ext uri="{FF2B5EF4-FFF2-40B4-BE49-F238E27FC236}">
                <a16:creationId xmlns:a16="http://schemas.microsoft.com/office/drawing/2014/main" id="{EB3F7EF8-2B20-4958-9792-9750B64D4278}"/>
              </a:ext>
            </a:extLst>
          </p:cNvPr>
          <p:cNvSpPr>
            <a:spLocks noGrp="1"/>
          </p:cNvSpPr>
          <p:nvPr>
            <p:ph type="body" sz="quarter" idx="12" hasCustomPrompt="1"/>
          </p:nvPr>
        </p:nvSpPr>
        <p:spPr>
          <a:xfrm>
            <a:off x="812800" y="3254021"/>
            <a:ext cx="7316186" cy="528181"/>
          </a:xfrm>
        </p:spPr>
        <p:txBody>
          <a:bodyPr/>
          <a:lstStyle>
            <a:lvl1pPr marL="0" indent="0">
              <a:lnSpc>
                <a:spcPct val="80000"/>
              </a:lnSpc>
              <a:buNone/>
              <a:defRPr/>
            </a:lvl1pPr>
          </a:lstStyle>
          <a:p>
            <a:pPr lvl="0"/>
            <a:r>
              <a:rPr lang="da-DK" dirty="0"/>
              <a:t>Klik for at tilføje ekstra tekst til at supplere overskriften</a:t>
            </a:r>
          </a:p>
        </p:txBody>
      </p:sp>
      <p:sp>
        <p:nvSpPr>
          <p:cNvPr id="38" name="Text Placeholder 7">
            <a:extLst>
              <a:ext uri="{FF2B5EF4-FFF2-40B4-BE49-F238E27FC236}">
                <a16:creationId xmlns:a16="http://schemas.microsoft.com/office/drawing/2014/main" id="{68988A66-B42E-E0AC-041B-13CC2123F141}"/>
              </a:ext>
            </a:extLst>
          </p:cNvPr>
          <p:cNvSpPr>
            <a:spLocks noGrp="1"/>
          </p:cNvSpPr>
          <p:nvPr>
            <p:ph type="body" sz="quarter" idx="13" hasCustomPrompt="1"/>
          </p:nvPr>
        </p:nvSpPr>
        <p:spPr>
          <a:xfrm>
            <a:off x="812395" y="4411366"/>
            <a:ext cx="4064405" cy="180000"/>
          </a:xfrm>
        </p:spPr>
        <p:txBody>
          <a:bodyPr anchor="b" anchorCtr="0">
            <a:noAutofit/>
          </a:bodyPr>
          <a:lstStyle>
            <a:lvl1pPr marL="0" indent="0">
              <a:buNone/>
              <a:defRPr sz="1200"/>
            </a:lvl1pPr>
          </a:lstStyle>
          <a:p>
            <a:pPr lvl="0"/>
            <a:r>
              <a:rPr lang="da-DK" noProof="0" dirty="0"/>
              <a:t>Klik for at tilføje fornavn, efternavn</a:t>
            </a:r>
          </a:p>
        </p:txBody>
      </p:sp>
      <p:sp>
        <p:nvSpPr>
          <p:cNvPr id="2" name="Text Placeholder 9">
            <a:extLst>
              <a:ext uri="{FF2B5EF4-FFF2-40B4-BE49-F238E27FC236}">
                <a16:creationId xmlns:a16="http://schemas.microsoft.com/office/drawing/2014/main" id="{816FCBC4-BA5C-FCD8-0DBF-59A04C6DBA19}"/>
              </a:ext>
            </a:extLst>
          </p:cNvPr>
          <p:cNvSpPr>
            <a:spLocks noGrp="1"/>
          </p:cNvSpPr>
          <p:nvPr>
            <p:ph type="body" sz="quarter" idx="15" hasCustomPrompt="1"/>
          </p:nvPr>
        </p:nvSpPr>
        <p:spPr>
          <a:xfrm>
            <a:off x="812395" y="4619173"/>
            <a:ext cx="4064405" cy="180000"/>
          </a:xfrm>
        </p:spPr>
        <p:txBody>
          <a:bodyPr>
            <a:noAutofit/>
          </a:bodyPr>
          <a:lstStyle>
            <a:lvl1pPr marL="0" indent="0">
              <a:buNone/>
              <a:defRPr sz="1200">
                <a:solidFill>
                  <a:schemeClr val="tx1">
                    <a:lumMod val="50000"/>
                    <a:lumOff val="50000"/>
                  </a:schemeClr>
                </a:solidFill>
              </a:defRPr>
            </a:lvl1pPr>
          </a:lstStyle>
          <a:p>
            <a:pPr lvl="0"/>
            <a:r>
              <a:rPr lang="da-DK" noProof="0" dirty="0"/>
              <a:t>Klik for at tilføje stilling</a:t>
            </a:r>
          </a:p>
        </p:txBody>
      </p:sp>
      <p:sp>
        <p:nvSpPr>
          <p:cNvPr id="3" name="Text Placeholder 11">
            <a:extLst>
              <a:ext uri="{FF2B5EF4-FFF2-40B4-BE49-F238E27FC236}">
                <a16:creationId xmlns:a16="http://schemas.microsoft.com/office/drawing/2014/main" id="{CED3786C-2238-F7D8-137B-EBE3508FFBCA}"/>
              </a:ext>
            </a:extLst>
          </p:cNvPr>
          <p:cNvSpPr>
            <a:spLocks noGrp="1"/>
          </p:cNvSpPr>
          <p:nvPr>
            <p:ph type="body" sz="quarter" idx="16" hasCustomPrompt="1"/>
          </p:nvPr>
        </p:nvSpPr>
        <p:spPr>
          <a:xfrm>
            <a:off x="812395" y="4993235"/>
            <a:ext cx="4064405" cy="180000"/>
          </a:xfrm>
        </p:spPr>
        <p:txBody>
          <a:bodyPr anchor="b" anchorCtr="0">
            <a:noAutofit/>
          </a:bodyPr>
          <a:lstStyle>
            <a:lvl1pPr marL="0" indent="0">
              <a:buNone/>
              <a:defRPr sz="1200"/>
            </a:lvl1pPr>
          </a:lstStyle>
          <a:p>
            <a:pPr lvl="0"/>
            <a:r>
              <a:rPr lang="da-DK" noProof="0" dirty="0"/>
              <a:t>Klik for at tilføje mail@bm.dk</a:t>
            </a:r>
          </a:p>
        </p:txBody>
      </p:sp>
      <p:sp>
        <p:nvSpPr>
          <p:cNvPr id="4" name="Text Placeholder 13">
            <a:extLst>
              <a:ext uri="{FF2B5EF4-FFF2-40B4-BE49-F238E27FC236}">
                <a16:creationId xmlns:a16="http://schemas.microsoft.com/office/drawing/2014/main" id="{B50BA853-A991-18CC-E829-93C1AEF7EFEB}"/>
              </a:ext>
            </a:extLst>
          </p:cNvPr>
          <p:cNvSpPr>
            <a:spLocks noGrp="1"/>
          </p:cNvSpPr>
          <p:nvPr>
            <p:ph type="body" sz="quarter" idx="17" hasCustomPrompt="1"/>
          </p:nvPr>
        </p:nvSpPr>
        <p:spPr>
          <a:xfrm>
            <a:off x="812395" y="5218459"/>
            <a:ext cx="4064405" cy="180000"/>
          </a:xfrm>
        </p:spPr>
        <p:txBody>
          <a:bodyPr>
            <a:noAutofit/>
          </a:bodyPr>
          <a:lstStyle>
            <a:lvl1pPr marL="0" indent="0">
              <a:buNone/>
              <a:defRPr sz="1200"/>
            </a:lvl1pPr>
          </a:lstStyle>
          <a:p>
            <a:pPr lvl="0"/>
            <a:r>
              <a:rPr lang="da-DK" noProof="0" dirty="0"/>
              <a:t>Klik for at tilføje +45 00 00 00 00</a:t>
            </a:r>
          </a:p>
        </p:txBody>
      </p:sp>
      <p:sp>
        <p:nvSpPr>
          <p:cNvPr id="40" name="Text Placeholder 15">
            <a:extLst>
              <a:ext uri="{FF2B5EF4-FFF2-40B4-BE49-F238E27FC236}">
                <a16:creationId xmlns:a16="http://schemas.microsoft.com/office/drawing/2014/main" id="{D1B06B06-88AB-865B-69A7-AE02379BCCEA}"/>
              </a:ext>
            </a:extLst>
          </p:cNvPr>
          <p:cNvSpPr>
            <a:spLocks noGrp="1"/>
          </p:cNvSpPr>
          <p:nvPr>
            <p:ph type="body" sz="quarter" idx="14" hasCustomPrompt="1"/>
          </p:nvPr>
        </p:nvSpPr>
        <p:spPr>
          <a:xfrm>
            <a:off x="812394" y="5864629"/>
            <a:ext cx="4064406" cy="180000"/>
          </a:xfrm>
        </p:spPr>
        <p:txBody>
          <a:bodyPr wrap="square">
            <a:noAutofit/>
          </a:bodyPr>
          <a:lstStyle>
            <a:lvl1pPr marL="0" indent="0">
              <a:buNone/>
              <a:defRPr sz="1200"/>
            </a:lvl1pPr>
          </a:lstStyle>
          <a:p>
            <a:pPr lvl="0"/>
            <a:r>
              <a:rPr lang="da-DK" dirty="0"/>
              <a:t>Klik for at tilføje dato, fx: ”1. januar 2023”</a:t>
            </a:r>
          </a:p>
        </p:txBody>
      </p:sp>
      <p:sp>
        <p:nvSpPr>
          <p:cNvPr id="12" name="Date Placeholder 11" hidden="1">
            <a:extLst>
              <a:ext uri="{FF2B5EF4-FFF2-40B4-BE49-F238E27FC236}">
                <a16:creationId xmlns:a16="http://schemas.microsoft.com/office/drawing/2014/main" id="{011723D4-0DF9-3E6B-6530-932E80764986}"/>
              </a:ext>
            </a:extLst>
          </p:cNvPr>
          <p:cNvSpPr>
            <a:spLocks noGrp="1"/>
          </p:cNvSpPr>
          <p:nvPr>
            <p:ph type="dt" sz="half" idx="18"/>
          </p:nvPr>
        </p:nvSpPr>
        <p:spPr/>
        <p:txBody>
          <a:bodyPr/>
          <a:lstStyle/>
          <a:p>
            <a:fld id="{6C7860DD-C0F3-424C-8394-002DB7A09D39}" type="datetime2">
              <a:rPr lang="da-DK" smtClean="0"/>
              <a:t>18. februar 2025</a:t>
            </a:fld>
            <a:endParaRPr lang="da-DK" dirty="0"/>
          </a:p>
        </p:txBody>
      </p:sp>
      <p:sp>
        <p:nvSpPr>
          <p:cNvPr id="13" name="Footer Placeholder 12" hidden="1">
            <a:extLst>
              <a:ext uri="{FF2B5EF4-FFF2-40B4-BE49-F238E27FC236}">
                <a16:creationId xmlns:a16="http://schemas.microsoft.com/office/drawing/2014/main" id="{63FC0650-7421-F726-0BEB-C260B3FB82C0}"/>
              </a:ext>
            </a:extLst>
          </p:cNvPr>
          <p:cNvSpPr>
            <a:spLocks noGrp="1"/>
          </p:cNvSpPr>
          <p:nvPr>
            <p:ph type="ftr" sz="quarter" idx="19"/>
          </p:nvPr>
        </p:nvSpPr>
        <p:spPr/>
        <p:txBody>
          <a:bodyPr/>
          <a:lstStyle/>
          <a:p>
            <a:endParaRPr lang="da-DK" dirty="0"/>
          </a:p>
        </p:txBody>
      </p:sp>
      <p:sp>
        <p:nvSpPr>
          <p:cNvPr id="14" name="Slide Number Placeholder 13">
            <a:extLst>
              <a:ext uri="{FF2B5EF4-FFF2-40B4-BE49-F238E27FC236}">
                <a16:creationId xmlns:a16="http://schemas.microsoft.com/office/drawing/2014/main" id="{58BDB077-B0BE-FAD2-AD98-E90F6BC61E13}"/>
              </a:ext>
            </a:extLst>
          </p:cNvPr>
          <p:cNvSpPr>
            <a:spLocks noGrp="1"/>
          </p:cNvSpPr>
          <p:nvPr>
            <p:ph type="sldNum" sz="quarter" idx="20"/>
          </p:nvPr>
        </p:nvSpPr>
        <p:spPr/>
        <p:txBody>
          <a:bodyPr/>
          <a:lstStyle/>
          <a:p>
            <a:fld id="{24C8C45C-947F-4981-8B3F-4F32E973C901}" type="slidenum">
              <a:rPr lang="da-DK" smtClean="0"/>
              <a:pPr/>
              <a:t>‹nr.›</a:t>
            </a:fld>
            <a:endParaRPr lang="da-DK" dirty="0"/>
          </a:p>
        </p:txBody>
      </p:sp>
      <p:pic>
        <p:nvPicPr>
          <p:cNvPr id="7" name="Graphic 6">
            <a:extLst>
              <a:ext uri="{FF2B5EF4-FFF2-40B4-BE49-F238E27FC236}">
                <a16:creationId xmlns:a16="http://schemas.microsoft.com/office/drawing/2014/main" id="{B523DA1E-3957-23ED-AE6A-9E625B8666A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8000" y="2740444"/>
            <a:ext cx="3251200" cy="2898356"/>
          </a:xfrm>
          <a:prstGeom prst="rect">
            <a:avLst/>
          </a:prstGeom>
        </p:spPr>
      </p:pic>
      <p:pic>
        <p:nvPicPr>
          <p:cNvPr id="15" name="Logo">
            <a:extLst>
              <a:ext uri="{FF2B5EF4-FFF2-40B4-BE49-F238E27FC236}">
                <a16:creationId xmlns:a16="http://schemas.microsoft.com/office/drawing/2014/main" id="{F186BD02-CE32-4766-917E-0BF954FE7F8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13050" y="406800"/>
            <a:ext cx="1542487" cy="812586"/>
          </a:xfrm>
          <a:prstGeom prst="rect">
            <a:avLst/>
          </a:prstGeom>
        </p:spPr>
      </p:pic>
    </p:spTree>
    <p:extLst>
      <p:ext uri="{BB962C8B-B14F-4D97-AF65-F5344CB8AC3E}">
        <p14:creationId xmlns:p14="http://schemas.microsoft.com/office/powerpoint/2010/main" val="2587485574"/>
      </p:ext>
    </p:extLst>
  </p:cSld>
  <p:clrMapOvr>
    <a:masterClrMapping/>
  </p:clrMapOvr>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Brugerguide">
    <p:spTree>
      <p:nvGrpSpPr>
        <p:cNvPr id="1" name=""/>
        <p:cNvGrpSpPr/>
        <p:nvPr/>
      </p:nvGrpSpPr>
      <p:grpSpPr>
        <a:xfrm>
          <a:off x="0" y="0"/>
          <a:ext cx="0" cy="0"/>
          <a:chOff x="0" y="0"/>
          <a:chExt cx="0" cy="0"/>
        </a:xfrm>
      </p:grpSpPr>
      <p:sp>
        <p:nvSpPr>
          <p:cNvPr id="9" name="Fast overskrift"/>
          <p:cNvSpPr txBox="1"/>
          <p:nvPr userDrawn="1"/>
        </p:nvSpPr>
        <p:spPr>
          <a:xfrm>
            <a:off x="812801" y="448713"/>
            <a:ext cx="10566400" cy="650171"/>
          </a:xfrm>
          <a:prstGeom prst="rect">
            <a:avLst/>
          </a:prstGeom>
          <a:noFill/>
        </p:spPr>
        <p:txBody>
          <a:bodyPr wrap="square" lIns="0" tIns="0" rIns="0" bIns="0" rtlCol="0" anchor="t" anchorCtr="0">
            <a:noAutofit/>
          </a:bodyPr>
          <a:lstStyle/>
          <a:p>
            <a:r>
              <a:rPr lang="da-DK" sz="3200" b="0" noProof="1">
                <a:solidFill>
                  <a:schemeClr val="tx1"/>
                </a:solidFill>
                <a:latin typeface="+mj-lt"/>
                <a:cs typeface="Arial" panose="020B0604020202020204" pitchFamily="34" charset="0"/>
              </a:rPr>
              <a:t>TIPS &amp; TRICKS - DIN BRUGERGUIDE</a:t>
            </a:r>
          </a:p>
        </p:txBody>
      </p:sp>
      <p:sp>
        <p:nvSpPr>
          <p:cNvPr id="27" name="Text Box 2">
            <a:extLst>
              <a:ext uri="{FF2B5EF4-FFF2-40B4-BE49-F238E27FC236}">
                <a16:creationId xmlns:a16="http://schemas.microsoft.com/office/drawing/2014/main" id="{1E86B7E7-F87D-4375-BAE3-34A81C5D0F8B}"/>
              </a:ext>
            </a:extLst>
          </p:cNvPr>
          <p:cNvSpPr txBox="1">
            <a:spLocks noChangeArrowheads="1"/>
          </p:cNvSpPr>
          <p:nvPr userDrawn="1"/>
        </p:nvSpPr>
        <p:spPr bwMode="auto">
          <a:xfrm>
            <a:off x="812801" y="1614980"/>
            <a:ext cx="2448910"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da-DK" sz="1600" dirty="0">
                <a:latin typeface="+mn-lt"/>
                <a:cs typeface="Arial" panose="020B0604020202020204" pitchFamily="34" charset="0"/>
              </a:rPr>
              <a:t>SLIDES &amp; LAYOUTS</a:t>
            </a:r>
            <a:br>
              <a:rPr lang="da-DK" sz="1600" dirty="0">
                <a:latin typeface="+mn-lt"/>
                <a:cs typeface="Arial" panose="020B0604020202020204" pitchFamily="34" charset="0"/>
              </a:rPr>
            </a:br>
            <a:br>
              <a:rPr lang="da-DK" sz="1600" dirty="0">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Klik på menupunktet </a:t>
            </a:r>
            <a:r>
              <a:rPr lang="da-DK" altLang="da-DK" sz="900" b="1" noProof="1">
                <a:solidFill>
                  <a:schemeClr val="tx1"/>
                </a:solidFill>
                <a:latin typeface="+mn-lt"/>
                <a:cs typeface="Arial" panose="020B0604020202020204" pitchFamily="34" charset="0"/>
              </a:rPr>
              <a:t>Nyt Slide </a:t>
            </a:r>
            <a:r>
              <a:rPr lang="da-DK" altLang="da-DK" sz="900" b="0" noProof="1">
                <a:solidFill>
                  <a:schemeClr val="tx1"/>
                </a:solidFill>
                <a:latin typeface="+mn-lt"/>
                <a:cs typeface="Arial" panose="020B0604020202020204" pitchFamily="34" charset="0"/>
              </a:rPr>
              <a:t>i </a:t>
            </a:r>
            <a:r>
              <a:rPr lang="da-DK" altLang="da-DK" sz="900" b="1" noProof="1">
                <a:solidFill>
                  <a:schemeClr val="tx1"/>
                </a:solidFill>
                <a:latin typeface="+mn-lt"/>
                <a:cs typeface="Arial" panose="020B0604020202020204" pitchFamily="34" charset="0"/>
              </a:rPr>
              <a:t>Hjem</a:t>
            </a:r>
            <a:r>
              <a:rPr lang="da-DK" altLang="da-DK" sz="900" b="0" noProof="1">
                <a:solidFill>
                  <a:schemeClr val="tx1"/>
                </a:solidFill>
                <a:latin typeface="+mn-lt"/>
                <a:cs typeface="Arial" panose="020B0604020202020204" pitchFamily="34" charset="0"/>
              </a:rPr>
              <a:t> fanen for at indsætte nyt slide.</a:t>
            </a:r>
            <a:br>
              <a:rPr lang="da-DK" altLang="da-DK" sz="900" b="0" noProof="1">
                <a:solidFill>
                  <a:schemeClr val="tx1"/>
                </a:solidFill>
                <a:latin typeface="+mn-lt"/>
                <a:cs typeface="Arial" panose="020B0604020202020204" pitchFamily="34" charset="0"/>
              </a:rPr>
            </a:br>
            <a:br>
              <a:rPr lang="da-DK" altLang="da-DK" sz="900" b="0" noProof="1">
                <a:solidFill>
                  <a:schemeClr val="tx1"/>
                </a:solidFill>
                <a:latin typeface="+mn-lt"/>
                <a:cs typeface="Arial" panose="020B0604020202020204" pitchFamily="34" charset="0"/>
              </a:rPr>
            </a:br>
            <a:r>
              <a:rPr lang="da-DK" altLang="da-DK" sz="900" b="1" noProof="1">
                <a:solidFill>
                  <a:schemeClr val="tx1"/>
                </a:solidFill>
                <a:latin typeface="+mn-lt"/>
                <a:cs typeface="Arial" panose="020B0604020202020204" pitchFamily="34" charset="0"/>
              </a:rPr>
              <a:t>Ændre layout</a:t>
            </a:r>
            <a:endParaRPr lang="da-DK" altLang="da-DK" sz="900" b="0" noProof="1">
              <a:solidFill>
                <a:schemeClr val="tx1"/>
              </a:solidFill>
              <a:latin typeface="+mn-lt"/>
              <a:cs typeface="Arial" panose="020B0604020202020204" pitchFamily="34" charset="0"/>
            </a:endParaRPr>
          </a:p>
          <a:p>
            <a:pPr eaLnBrk="1" hangingPunct="1">
              <a:spcAft>
                <a:spcPts val="600"/>
              </a:spcAft>
              <a:defRPr/>
            </a:pPr>
            <a:r>
              <a:rPr lang="da-DK" altLang="da-DK" sz="900" b="0" noProof="1">
                <a:solidFill>
                  <a:schemeClr val="tx1"/>
                </a:solidFill>
                <a:latin typeface="+mn-lt"/>
                <a:cs typeface="Arial" panose="020B0604020202020204" pitchFamily="34" charset="0"/>
              </a:rPr>
              <a:t>Klik på pilen</a:t>
            </a:r>
            <a:r>
              <a:rPr lang="da-DK" altLang="da-DK" sz="900" b="0" baseline="0" noProof="1">
                <a:solidFill>
                  <a:schemeClr val="tx1"/>
                </a:solidFill>
                <a:latin typeface="+mn-lt"/>
                <a:cs typeface="Arial" panose="020B0604020202020204" pitchFamily="34" charset="0"/>
              </a:rPr>
              <a:t> ved siden af </a:t>
            </a:r>
            <a:r>
              <a:rPr lang="da-DK" altLang="da-DK" sz="900" b="1" baseline="0" noProof="1">
                <a:solidFill>
                  <a:schemeClr val="tx1"/>
                </a:solidFill>
                <a:latin typeface="+mn-lt"/>
                <a:cs typeface="Arial" panose="020B0604020202020204" pitchFamily="34" charset="0"/>
              </a:rPr>
              <a:t>Layout</a:t>
            </a:r>
            <a:br>
              <a:rPr lang="da-DK" altLang="da-DK" sz="900" b="0" baseline="0" noProof="1">
                <a:solidFill>
                  <a:schemeClr val="tx1"/>
                </a:solidFill>
                <a:latin typeface="+mn-lt"/>
                <a:cs typeface="Arial" panose="020B0604020202020204" pitchFamily="34" charset="0"/>
              </a:rPr>
            </a:br>
            <a:r>
              <a:rPr lang="da-DK" altLang="da-DK" sz="900" b="0" baseline="0" noProof="1">
                <a:solidFill>
                  <a:schemeClr val="tx1"/>
                </a:solidFill>
                <a:latin typeface="+mn-lt"/>
                <a:cs typeface="Arial" panose="020B0604020202020204" pitchFamily="34" charset="0"/>
              </a:rPr>
              <a:t>for at få vist en dropdown-menu af </a:t>
            </a:r>
            <a:br>
              <a:rPr lang="da-DK" altLang="da-DK" sz="900" b="0" baseline="0" noProof="1">
                <a:solidFill>
                  <a:schemeClr val="tx1"/>
                </a:solidFill>
                <a:latin typeface="+mn-lt"/>
                <a:cs typeface="Arial" panose="020B0604020202020204" pitchFamily="34" charset="0"/>
              </a:rPr>
            </a:br>
            <a:r>
              <a:rPr lang="da-DK" altLang="da-DK" sz="900" b="0" baseline="0" noProof="1">
                <a:solidFill>
                  <a:schemeClr val="tx1"/>
                </a:solidFill>
                <a:latin typeface="+mn-lt"/>
                <a:cs typeface="Arial" panose="020B0604020202020204" pitchFamily="34" charset="0"/>
              </a:rPr>
              <a:t>mulige slides-layout.</a:t>
            </a:r>
            <a:endParaRPr lang="da-DK" altLang="da-DK" sz="900" b="0" noProof="1">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lang="da-DK" sz="1600" dirty="0">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da-DK" sz="1600" dirty="0">
                <a:latin typeface="+mn-lt"/>
                <a:cs typeface="Arial" panose="020B0604020202020204" pitchFamily="34" charset="0"/>
              </a:rPr>
              <a:t>TYPOGRAFIER</a:t>
            </a:r>
            <a:endParaRPr lang="da-DK" altLang="da-DK" sz="1600" b="0" noProof="1">
              <a:solidFill>
                <a:schemeClr val="tx1"/>
              </a:solidFill>
              <a:latin typeface="+mn-lt"/>
              <a:cs typeface="Arial" panose="020B0604020202020204" pitchFamily="34" charset="0"/>
            </a:endParaRPr>
          </a:p>
          <a:p>
            <a:pPr eaLnBrk="1" hangingPunct="1">
              <a:spcAft>
                <a:spcPts val="600"/>
              </a:spcAft>
              <a:defRPr/>
            </a:pPr>
            <a:r>
              <a:rPr lang="da-DK" altLang="da-DK" sz="900" b="0" noProof="1">
                <a:solidFill>
                  <a:schemeClr val="tx1"/>
                </a:solidFill>
                <a:latin typeface="+mn-lt"/>
                <a:cs typeface="Arial" panose="020B0604020202020204" pitchFamily="34" charset="0"/>
              </a:rPr>
              <a:t>Brug</a:t>
            </a:r>
            <a:r>
              <a:rPr lang="da-DK" altLang="da-DK" sz="900" b="1" noProof="1">
                <a:solidFill>
                  <a:schemeClr val="tx1"/>
                </a:solidFill>
                <a:latin typeface="+mn-lt"/>
                <a:cs typeface="Arial" panose="020B0604020202020204" pitchFamily="34" charset="0"/>
              </a:rPr>
              <a:t> TAB </a:t>
            </a:r>
            <a:r>
              <a:rPr lang="da-DK" altLang="da-DK" sz="900" b="0" noProof="1">
                <a:solidFill>
                  <a:schemeClr val="tx1"/>
                </a:solidFill>
                <a:latin typeface="+mn-lt"/>
                <a:cs typeface="Arial" panose="020B0604020202020204" pitchFamily="34" charset="0"/>
              </a:rPr>
              <a:t>for at gå frem i tekst-niveauer. Klik </a:t>
            </a:r>
            <a:r>
              <a:rPr lang="da-DK" altLang="da-DK" sz="900" b="1" noProof="1">
                <a:solidFill>
                  <a:schemeClr val="tx1"/>
                </a:solidFill>
                <a:latin typeface="+mn-lt"/>
                <a:cs typeface="Arial" panose="020B0604020202020204" pitchFamily="34" charset="0"/>
              </a:rPr>
              <a:t>ENTER </a:t>
            </a:r>
            <a:r>
              <a:rPr lang="da-DK" altLang="da-DK" sz="900" b="0" noProof="1">
                <a:solidFill>
                  <a:schemeClr val="tx1"/>
                </a:solidFill>
                <a:latin typeface="+mn-lt"/>
                <a:cs typeface="Arial" panose="020B0604020202020204" pitchFamily="34" charset="0"/>
              </a:rPr>
              <a:t>og</a:t>
            </a:r>
            <a:r>
              <a:rPr lang="da-DK" altLang="da-DK" sz="900" b="0" baseline="0" noProof="1">
                <a:solidFill>
                  <a:schemeClr val="tx1"/>
                </a:solidFill>
                <a:latin typeface="+mn-lt"/>
                <a:cs typeface="Arial" panose="020B0604020202020204" pitchFamily="34" charset="0"/>
              </a:rPr>
              <a:t> </a:t>
            </a:r>
            <a:r>
              <a:rPr lang="da-DK" altLang="da-DK" sz="900" b="0" noProof="1">
                <a:solidFill>
                  <a:schemeClr val="tx1"/>
                </a:solidFill>
                <a:latin typeface="+mn-lt"/>
                <a:cs typeface="Arial" panose="020B0604020202020204" pitchFamily="34" charset="0"/>
              </a:rPr>
              <a:t>derefter </a:t>
            </a:r>
            <a:r>
              <a:rPr lang="da-DK" altLang="da-DK" sz="900" b="1" noProof="1">
                <a:solidFill>
                  <a:schemeClr val="tx1"/>
                </a:solidFill>
                <a:latin typeface="+mn-lt"/>
                <a:cs typeface="Arial" panose="020B0604020202020204" pitchFamily="34" charset="0"/>
              </a:rPr>
              <a:t>TAB</a:t>
            </a:r>
            <a:r>
              <a:rPr lang="da-DK" altLang="da-DK" sz="900" b="0" noProof="1">
                <a:solidFill>
                  <a:schemeClr val="tx1"/>
                </a:solidFill>
                <a:latin typeface="+mn-lt"/>
                <a:cs typeface="Arial" panose="020B0604020202020204" pitchFamily="34" charset="0"/>
              </a:rPr>
              <a:t> for at skifte fra et niveau til det næste.</a:t>
            </a:r>
          </a:p>
          <a:p>
            <a:pPr eaLnBrk="1" hangingPunct="1">
              <a:spcAft>
                <a:spcPts val="600"/>
              </a:spcAft>
              <a:defRPr/>
            </a:pPr>
            <a:r>
              <a:rPr lang="da-DK" altLang="da-DK" sz="900" b="0" kern="1200" noProof="1">
                <a:solidFill>
                  <a:schemeClr val="tx1"/>
                </a:solidFill>
                <a:latin typeface="Arial" charset="0"/>
                <a:ea typeface="+mn-ea"/>
                <a:cs typeface="Arial" panose="020B0604020202020204" pitchFamily="34" charset="0"/>
              </a:rPr>
              <a:t>Brug </a:t>
            </a:r>
            <a:r>
              <a:rPr lang="da-DK" altLang="da-DK" sz="900" b="1" kern="1200" noProof="1">
                <a:solidFill>
                  <a:schemeClr val="tx1"/>
                </a:solidFill>
                <a:latin typeface="Arial" charset="0"/>
                <a:ea typeface="+mn-ea"/>
                <a:cs typeface="Arial" panose="020B0604020202020204" pitchFamily="34" charset="0"/>
              </a:rPr>
              <a:t>SHIFT+TAB  </a:t>
            </a:r>
            <a:r>
              <a:rPr lang="da-DK" altLang="da-DK" sz="900" b="0" kern="1200" noProof="1">
                <a:solidFill>
                  <a:schemeClr val="tx1"/>
                </a:solidFill>
                <a:latin typeface="Arial" charset="0"/>
                <a:ea typeface="+mn-ea"/>
                <a:cs typeface="Arial" panose="020B0604020202020204" pitchFamily="34" charset="0"/>
              </a:rPr>
              <a:t>f</a:t>
            </a:r>
            <a:r>
              <a:rPr lang="da-DK" altLang="da-DK" sz="900" b="0" noProof="1">
                <a:solidFill>
                  <a:schemeClr val="tx1"/>
                </a:solidFill>
                <a:latin typeface="+mn-lt"/>
                <a:cs typeface="Arial" panose="020B0604020202020204" pitchFamily="34" charset="0"/>
              </a:rPr>
              <a:t>or at gå tilbage i tekst-niveauer. </a:t>
            </a:r>
          </a:p>
          <a:p>
            <a:pPr eaLnBrk="1" hangingPunct="1">
              <a:spcAft>
                <a:spcPts val="600"/>
              </a:spcAft>
              <a:defRPr/>
            </a:pPr>
            <a:r>
              <a:rPr lang="da-DK" altLang="da-DK" sz="900" b="0" noProof="1">
                <a:solidFill>
                  <a:schemeClr val="tx1"/>
                </a:solidFill>
                <a:latin typeface="+mn-lt"/>
                <a:cs typeface="Arial" panose="020B0604020202020204" pitchFamily="34" charset="0"/>
              </a:rPr>
              <a:t>Alternativt kan du bruge </a:t>
            </a:r>
            <a:r>
              <a:rPr lang="da-DK" altLang="da-DK" sz="900" b="1" noProof="1">
                <a:solidFill>
                  <a:schemeClr val="tx1"/>
                </a:solidFill>
                <a:latin typeface="+mn-lt"/>
                <a:cs typeface="Arial" panose="020B0604020202020204" pitchFamily="34" charset="0"/>
              </a:rPr>
              <a:t>Forøg</a:t>
            </a:r>
            <a:r>
              <a:rPr lang="da-DK" altLang="da-DK" sz="900" b="0" noProof="1">
                <a:solidFill>
                  <a:schemeClr val="tx1"/>
                </a:solidFill>
                <a:latin typeface="+mn-lt"/>
                <a:cs typeface="Arial" panose="020B0604020202020204" pitchFamily="34" charset="0"/>
              </a:rPr>
              <a:t> og </a:t>
            </a:r>
            <a:r>
              <a:rPr lang="da-DK" altLang="da-DK" sz="900" b="1" noProof="1">
                <a:solidFill>
                  <a:schemeClr val="tx1"/>
                </a:solidFill>
                <a:latin typeface="+mn-lt"/>
                <a:cs typeface="Arial" panose="020B0604020202020204" pitchFamily="34" charset="0"/>
              </a:rPr>
              <a:t>Formindsk</a:t>
            </a:r>
            <a:r>
              <a:rPr lang="da-DK" altLang="da-DK" sz="900" b="0" noProof="1">
                <a:solidFill>
                  <a:schemeClr val="tx1"/>
                </a:solidFill>
                <a:latin typeface="+mn-lt"/>
                <a:cs typeface="Arial" panose="020B0604020202020204" pitchFamily="34" charset="0"/>
              </a:rPr>
              <a:t> listeniveau.</a:t>
            </a:r>
          </a:p>
          <a:p>
            <a:pPr eaLnBrk="1" hangingPunct="1">
              <a:spcAft>
                <a:spcPts val="600"/>
              </a:spcAft>
              <a:defRPr/>
            </a:pPr>
            <a:r>
              <a:rPr lang="da-DK" sz="900" b="1" noProof="1">
                <a:latin typeface="+mn-lt"/>
                <a:cs typeface="Arial" panose="020B0604020202020204" pitchFamily="34" charset="0"/>
              </a:rPr>
              <a:t>TIP: Brug</a:t>
            </a:r>
            <a:r>
              <a:rPr lang="da-DK" sz="900" b="1" baseline="0" noProof="1">
                <a:latin typeface="+mn-lt"/>
                <a:cs typeface="Arial" panose="020B0604020202020204" pitchFamily="34" charset="0"/>
              </a:rPr>
              <a:t> bullet-knappen</a:t>
            </a:r>
            <a:endParaRPr lang="da-DK" sz="900" b="1" noProof="1">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da-DK" altLang="da-DK" sz="900" b="0" noProof="1">
                <a:solidFill>
                  <a:schemeClr val="tx1"/>
                </a:solidFill>
                <a:latin typeface="+mn-lt"/>
                <a:cs typeface="Arial" panose="020B0604020202020204" pitchFamily="34" charset="0"/>
              </a:rPr>
              <a:t>Fjern bullet for almindelig tekst.</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Klik på bullet-knappen for at sætte korrekt bullet igen.</a:t>
            </a:r>
          </a:p>
        </p:txBody>
      </p:sp>
      <p:sp>
        <p:nvSpPr>
          <p:cNvPr id="28" name="Text Box 3">
            <a:extLst>
              <a:ext uri="{FF2B5EF4-FFF2-40B4-BE49-F238E27FC236}">
                <a16:creationId xmlns:a16="http://schemas.microsoft.com/office/drawing/2014/main" id="{F5D76AC5-956B-497C-88E2-05290D3AAF8A}"/>
              </a:ext>
            </a:extLst>
          </p:cNvPr>
          <p:cNvSpPr txBox="1">
            <a:spLocks noChangeArrowheads="1"/>
          </p:cNvSpPr>
          <p:nvPr userDrawn="1"/>
        </p:nvSpPr>
        <p:spPr bwMode="auto">
          <a:xfrm>
            <a:off x="4498493" y="1614980"/>
            <a:ext cx="2448911" cy="3862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auto">
              <a:spcBef>
                <a:spcPts val="1200"/>
              </a:spcBef>
              <a:spcAft>
                <a:spcPts val="600"/>
              </a:spcAft>
              <a:buFont typeface="+mj-lt"/>
              <a:buNone/>
              <a:defRPr/>
            </a:pPr>
            <a:r>
              <a:rPr lang="da-DK" sz="900" b="1" noProof="1">
                <a:solidFill>
                  <a:schemeClr val="tx1"/>
                </a:solidFill>
                <a:latin typeface="+mn-lt"/>
                <a:cs typeface="Arial" panose="020B0604020202020204" pitchFamily="34" charset="0"/>
              </a:rPr>
              <a:t>Nulstil slide</a:t>
            </a:r>
          </a:p>
          <a:p>
            <a:pPr marL="0" marR="0" indent="0" algn="l" defTabSz="914400" rtl="0" eaLnBrk="1" fontAlgn="auto" latinLnBrk="0" hangingPunct="1">
              <a:lnSpc>
                <a:spcPct val="100000"/>
              </a:lnSpc>
              <a:spcBef>
                <a:spcPts val="0"/>
              </a:spcBef>
              <a:spcAft>
                <a:spcPts val="600"/>
              </a:spcAft>
              <a:buClrTx/>
              <a:buSzTx/>
              <a:buFont typeface="+mj-lt"/>
              <a:buNone/>
              <a:tabLst/>
              <a:defRPr/>
            </a:pPr>
            <a:r>
              <a:rPr lang="da-DK" altLang="da-DK" sz="900" b="1" noProof="1">
                <a:solidFill>
                  <a:schemeClr val="tx1"/>
                </a:solidFill>
                <a:latin typeface="+mn-lt"/>
                <a:cs typeface="Arial" panose="020B0604020202020204" pitchFamily="34" charset="0"/>
              </a:rPr>
              <a:t>1. </a:t>
            </a:r>
            <a:r>
              <a:rPr lang="da-DK" altLang="da-DK" sz="900" b="0" noProof="1">
                <a:solidFill>
                  <a:schemeClr val="tx1"/>
                </a:solidFill>
                <a:latin typeface="+mn-lt"/>
                <a:cs typeface="Arial" panose="020B0604020202020204" pitchFamily="34" charset="0"/>
              </a:rPr>
              <a:t>Klik på </a:t>
            </a:r>
            <a:r>
              <a:rPr lang="da-DK" altLang="da-DK" sz="900" b="1" noProof="1">
                <a:solidFill>
                  <a:schemeClr val="tx1"/>
                </a:solidFill>
                <a:latin typeface="+mn-lt"/>
                <a:cs typeface="Arial" panose="020B0604020202020204" pitchFamily="34" charset="0"/>
              </a:rPr>
              <a:t>Hjem</a:t>
            </a:r>
            <a:r>
              <a:rPr lang="da-DK" altLang="da-DK" sz="900" b="0" noProof="1">
                <a:solidFill>
                  <a:schemeClr val="tx1"/>
                </a:solidFill>
                <a:latin typeface="+mn-lt"/>
                <a:cs typeface="Arial" panose="020B0604020202020204" pitchFamily="34" charset="0"/>
              </a:rPr>
              <a:t> knappen.</a:t>
            </a:r>
          </a:p>
          <a:p>
            <a:pPr marL="0" marR="0" indent="0" algn="l" defTabSz="914400" rtl="0" eaLnBrk="1" fontAlgn="auto" latinLnBrk="0" hangingPunct="1">
              <a:lnSpc>
                <a:spcPct val="100000"/>
              </a:lnSpc>
              <a:spcBef>
                <a:spcPts val="0"/>
              </a:spcBef>
              <a:spcAft>
                <a:spcPts val="600"/>
              </a:spcAft>
              <a:buClrTx/>
              <a:buSzTx/>
              <a:buFont typeface="+mj-lt"/>
              <a:buNone/>
              <a:tabLst/>
              <a:defRPr/>
            </a:pPr>
            <a:r>
              <a:rPr lang="da-DK" altLang="da-DK" sz="900" b="1" noProof="1">
                <a:solidFill>
                  <a:schemeClr val="tx1"/>
                </a:solidFill>
                <a:latin typeface="+mn-lt"/>
                <a:cs typeface="Arial" panose="020B0604020202020204" pitchFamily="34" charset="0"/>
              </a:rPr>
              <a:t>2. </a:t>
            </a:r>
            <a:r>
              <a:rPr lang="da-DK" altLang="da-DK" sz="900" b="0" noProof="1">
                <a:solidFill>
                  <a:schemeClr val="tx1"/>
                </a:solidFill>
                <a:latin typeface="+mn-lt"/>
                <a:cs typeface="Arial" panose="020B0604020202020204" pitchFamily="34" charset="0"/>
              </a:rPr>
              <a:t>Vælg </a:t>
            </a:r>
            <a:r>
              <a:rPr lang="da-DK" altLang="da-DK" sz="900" b="1" noProof="1">
                <a:solidFill>
                  <a:schemeClr val="tx1"/>
                </a:solidFill>
                <a:latin typeface="+mn-lt"/>
                <a:cs typeface="Arial" panose="020B0604020202020204" pitchFamily="34" charset="0"/>
              </a:rPr>
              <a:t>Nulstil</a:t>
            </a:r>
            <a:r>
              <a:rPr lang="da-DK" altLang="da-DK" sz="900" b="0" noProof="1">
                <a:solidFill>
                  <a:schemeClr val="tx1"/>
                </a:solidFill>
                <a:latin typeface="+mn-lt"/>
                <a:cs typeface="Arial" panose="020B0604020202020204" pitchFamily="34" charset="0"/>
              </a:rPr>
              <a:t> for at nulstille placering, størrelse og formatering af pladsholdere til layoutets oprindelige design i </a:t>
            </a:r>
            <a:r>
              <a:rPr lang="da-DK" altLang="da-DK" sz="900" b="1" noProof="1">
                <a:solidFill>
                  <a:schemeClr val="tx1"/>
                </a:solidFill>
                <a:latin typeface="+mn-lt"/>
                <a:cs typeface="Arial" panose="020B0604020202020204" pitchFamily="34" charset="0"/>
              </a:rPr>
              <a:t>Hjem</a:t>
            </a:r>
            <a:r>
              <a:rPr lang="da-DK" altLang="da-DK" sz="900" b="0" noProof="1">
                <a:solidFill>
                  <a:schemeClr val="tx1"/>
                </a:solidFill>
                <a:latin typeface="+mn-lt"/>
                <a:cs typeface="Arial" panose="020B0604020202020204" pitchFamily="34" charset="0"/>
              </a:rPr>
              <a:t> fanen.</a:t>
            </a:r>
            <a:endParaRPr lang="da-DK" sz="900" b="1" noProof="1">
              <a:solidFill>
                <a:schemeClr val="tx1"/>
              </a:solidFill>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600"/>
              </a:spcAft>
              <a:buClrTx/>
              <a:buSzTx/>
              <a:buFont typeface="+mj-lt"/>
              <a:buNone/>
              <a:tabLst/>
              <a:defRPr/>
            </a:pPr>
            <a:endParaRPr lang="da-DK" sz="900" b="1" noProof="1">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da-DK" sz="1600" dirty="0">
                <a:latin typeface="+mn-lt"/>
                <a:cs typeface="Arial" panose="020B0604020202020204" pitchFamily="34" charset="0"/>
              </a:rPr>
              <a:t>BILLEDER</a:t>
            </a:r>
            <a:endParaRPr lang="da-DK" sz="1600" b="1" noProof="1">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da-DK" altLang="da-DK" sz="900" b="0" noProof="1">
                <a:solidFill>
                  <a:schemeClr val="tx1"/>
                </a:solidFill>
                <a:latin typeface="+mn-lt"/>
                <a:cs typeface="Arial" panose="020B0604020202020204" pitchFamily="34" charset="0"/>
              </a:rPr>
              <a:t>Klik</a:t>
            </a:r>
            <a:r>
              <a:rPr lang="da-DK" altLang="da-DK" sz="900" b="0" baseline="0" noProof="1">
                <a:solidFill>
                  <a:schemeClr val="tx1"/>
                </a:solidFill>
                <a:latin typeface="+mn-lt"/>
                <a:cs typeface="Arial" panose="020B0604020202020204" pitchFamily="34" charset="0"/>
              </a:rPr>
              <a:t> på ikonet p</a:t>
            </a:r>
            <a:r>
              <a:rPr lang="da-DK" altLang="da-DK" sz="900" b="0" noProof="1">
                <a:solidFill>
                  <a:schemeClr val="tx1"/>
                </a:solidFill>
                <a:latin typeface="+mn-lt"/>
                <a:cs typeface="Arial" panose="020B0604020202020204" pitchFamily="34" charset="0"/>
              </a:rPr>
              <a:t>å slides med billedpladsholder, og vælg </a:t>
            </a:r>
            <a:r>
              <a:rPr lang="da-DK" altLang="da-DK" sz="900" b="1" noProof="1">
                <a:solidFill>
                  <a:schemeClr val="tx1"/>
                </a:solidFill>
                <a:latin typeface="+mn-lt"/>
                <a:cs typeface="Arial" panose="020B0604020202020204" pitchFamily="34" charset="0"/>
              </a:rPr>
              <a:t>Indsæt </a:t>
            </a:r>
            <a:r>
              <a:rPr lang="da-DK" altLang="da-DK" sz="900" b="0" noProof="1">
                <a:solidFill>
                  <a:schemeClr val="tx1"/>
                </a:solidFill>
                <a:latin typeface="+mn-lt"/>
                <a:cs typeface="Arial" panose="020B0604020202020204" pitchFamily="34" charset="0"/>
              </a:rPr>
              <a:t>for at søge efter billede.</a:t>
            </a:r>
          </a:p>
          <a:p>
            <a:pPr eaLnBrk="1" hangingPunct="1">
              <a:spcBef>
                <a:spcPts val="1200"/>
              </a:spcBef>
              <a:spcAft>
                <a:spcPts val="600"/>
              </a:spcAft>
              <a:defRPr/>
            </a:pPr>
            <a:r>
              <a:rPr lang="da-DK" sz="900" b="1" noProof="1">
                <a:solidFill>
                  <a:schemeClr val="tx1"/>
                </a:solidFill>
                <a:latin typeface="+mn-lt"/>
                <a:cs typeface="Arial" panose="020B0604020202020204" pitchFamily="34" charset="0"/>
              </a:rPr>
              <a:t>Beskær billede</a:t>
            </a:r>
          </a:p>
          <a:p>
            <a:pPr eaLnBrk="1" hangingPunct="1">
              <a:spcAft>
                <a:spcPts val="600"/>
              </a:spcAft>
              <a:defRPr/>
            </a:pPr>
            <a:r>
              <a:rPr lang="da-DK" altLang="da-DK" sz="900" b="1" noProof="1">
                <a:solidFill>
                  <a:schemeClr val="tx1"/>
                </a:solidFill>
                <a:latin typeface="+mn-lt"/>
                <a:cs typeface="Arial" panose="020B0604020202020204" pitchFamily="34" charset="0"/>
              </a:rPr>
              <a:t>1. </a:t>
            </a:r>
            <a:r>
              <a:rPr lang="da-DK" altLang="da-DK" sz="900" b="0" noProof="1">
                <a:solidFill>
                  <a:schemeClr val="tx1"/>
                </a:solidFill>
                <a:latin typeface="+mn-lt"/>
                <a:cs typeface="Arial" panose="020B0604020202020204" pitchFamily="34" charset="0"/>
              </a:rPr>
              <a:t>Klik </a:t>
            </a:r>
            <a:r>
              <a:rPr lang="da-DK" altLang="da-DK" sz="900" b="1" noProof="1">
                <a:solidFill>
                  <a:schemeClr val="tx1"/>
                </a:solidFill>
                <a:latin typeface="+mn-lt"/>
                <a:cs typeface="Arial" panose="020B0604020202020204" pitchFamily="34" charset="0"/>
              </a:rPr>
              <a:t>Beskær</a:t>
            </a:r>
            <a:r>
              <a:rPr lang="da-DK" altLang="da-DK" sz="900" b="0" noProof="1">
                <a:solidFill>
                  <a:schemeClr val="tx1"/>
                </a:solidFill>
                <a:latin typeface="+mn-lt"/>
                <a:cs typeface="Arial" panose="020B0604020202020204" pitchFamily="34" charset="0"/>
              </a:rPr>
              <a:t> for at ændre </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billedets fokus/størrelse.</a:t>
            </a:r>
          </a:p>
          <a:p>
            <a:pPr eaLnBrk="1" hangingPunct="1">
              <a:spcAft>
                <a:spcPts val="600"/>
              </a:spcAft>
              <a:defRPr/>
            </a:pPr>
            <a:r>
              <a:rPr lang="da-DK" altLang="da-DK" sz="900" b="1" noProof="1">
                <a:solidFill>
                  <a:schemeClr val="tx1"/>
                </a:solidFill>
                <a:latin typeface="+mn-lt"/>
                <a:cs typeface="Arial" panose="020B0604020202020204" pitchFamily="34" charset="0"/>
              </a:rPr>
              <a:t>2. </a:t>
            </a:r>
            <a:r>
              <a:rPr lang="da-DK" altLang="da-DK" sz="900" b="0" noProof="1">
                <a:solidFill>
                  <a:schemeClr val="tx1"/>
                </a:solidFill>
                <a:latin typeface="+mn-lt"/>
                <a:cs typeface="Arial" panose="020B0604020202020204" pitchFamily="34" charset="0"/>
              </a:rPr>
              <a:t>Ønsker du at ændre billedets størrelse, så </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hold </a:t>
            </a:r>
            <a:r>
              <a:rPr lang="da-DK" altLang="da-DK" sz="900" b="1" noProof="1">
                <a:solidFill>
                  <a:schemeClr val="tx1"/>
                </a:solidFill>
                <a:latin typeface="+mn-lt"/>
                <a:cs typeface="Arial" panose="020B0604020202020204" pitchFamily="34" charset="0"/>
              </a:rPr>
              <a:t>SHIFT</a:t>
            </a:r>
            <a:r>
              <a:rPr lang="da-DK" altLang="da-DK" sz="900" b="0" noProof="1">
                <a:solidFill>
                  <a:schemeClr val="tx1"/>
                </a:solidFill>
                <a:latin typeface="+mn-lt"/>
                <a:cs typeface="Arial" panose="020B0604020202020204" pitchFamily="34" charset="0"/>
              </a:rPr>
              <a:t>-knappen nede, mens </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du trækker i billedets hjørner.</a:t>
            </a:r>
          </a:p>
          <a:p>
            <a:pPr eaLnBrk="1" hangingPunct="1">
              <a:spcAft>
                <a:spcPts val="600"/>
              </a:spcAft>
              <a:defRPr/>
            </a:pPr>
            <a:br>
              <a:rPr lang="da-DK" altLang="da-DK" sz="900" b="0" noProof="1">
                <a:solidFill>
                  <a:schemeClr val="tx1"/>
                </a:solidFill>
                <a:latin typeface="+mn-lt"/>
                <a:cs typeface="Arial" panose="020B0604020202020204" pitchFamily="34" charset="0"/>
              </a:rPr>
            </a:br>
            <a:r>
              <a:rPr lang="da-DK" altLang="da-DK" sz="900" b="1" noProof="1">
                <a:solidFill>
                  <a:schemeClr val="tx1"/>
                </a:solidFill>
                <a:latin typeface="+mn-lt"/>
                <a:cs typeface="Arial" panose="020B0604020202020204" pitchFamily="34" charset="0"/>
              </a:rPr>
              <a:t>TIP: </a:t>
            </a:r>
            <a:r>
              <a:rPr lang="da-DK" altLang="da-DK" sz="900" b="0" noProof="1">
                <a:solidFill>
                  <a:schemeClr val="tx1"/>
                </a:solidFill>
                <a:latin typeface="+mn-lt"/>
                <a:cs typeface="Arial" panose="020B0604020202020204" pitchFamily="34" charset="0"/>
              </a:rPr>
              <a:t>Hvis du sletter billedet og </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indsætter et nyt, kan billedet lægge </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sig foran tekst og grafik. Hvis det sker, så højreklik på billedet og vælg </a:t>
            </a:r>
            <a:r>
              <a:rPr lang="da-DK" altLang="da-DK" sz="900" b="1" noProof="1">
                <a:solidFill>
                  <a:schemeClr val="tx1"/>
                </a:solidFill>
                <a:latin typeface="+mn-lt"/>
                <a:cs typeface="Arial" panose="020B0604020202020204" pitchFamily="34" charset="0"/>
              </a:rPr>
              <a:t>Placer bagest.</a:t>
            </a:r>
          </a:p>
        </p:txBody>
      </p:sp>
      <p:sp>
        <p:nvSpPr>
          <p:cNvPr id="30" name="Text Box 4">
            <a:extLst>
              <a:ext uri="{FF2B5EF4-FFF2-40B4-BE49-F238E27FC236}">
                <a16:creationId xmlns:a16="http://schemas.microsoft.com/office/drawing/2014/main" id="{460FBAEE-DC7E-44A6-BEA8-1DCAE4DE7726}"/>
              </a:ext>
            </a:extLst>
          </p:cNvPr>
          <p:cNvSpPr txBox="1">
            <a:spLocks noChangeArrowheads="1"/>
          </p:cNvSpPr>
          <p:nvPr userDrawn="1"/>
        </p:nvSpPr>
        <p:spPr bwMode="auto">
          <a:xfrm>
            <a:off x="8135848" y="1614980"/>
            <a:ext cx="2581489" cy="4755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da-DK" sz="1600" cap="all" baseline="0" noProof="1">
                <a:latin typeface="+mn-lt"/>
                <a:cs typeface="Arial" panose="020B0604020202020204" pitchFamily="34" charset="0"/>
              </a:rPr>
              <a:t>SIDEnummer</a:t>
            </a:r>
          </a:p>
          <a:p>
            <a:pPr marL="0" marR="0" lvl="0" indent="0" algn="l" defTabSz="914400" rtl="0" eaLnBrk="1" fontAlgn="auto" latinLnBrk="0" hangingPunct="1">
              <a:lnSpc>
                <a:spcPct val="100000"/>
              </a:lnSpc>
              <a:spcBef>
                <a:spcPts val="0"/>
              </a:spcBef>
              <a:spcAft>
                <a:spcPts val="600"/>
              </a:spcAft>
              <a:buClrTx/>
              <a:buSzTx/>
              <a:buFontTx/>
              <a:buNone/>
              <a:tabLst/>
              <a:defRPr/>
            </a:pPr>
            <a:r>
              <a:rPr lang="da-DK" altLang="da-DK" sz="900" b="0" noProof="1">
                <a:solidFill>
                  <a:schemeClr val="tx1"/>
                </a:solidFill>
                <a:latin typeface="+mn-lt"/>
                <a:cs typeface="Arial" panose="020B0604020202020204" pitchFamily="34" charset="0"/>
              </a:rPr>
              <a:t>Indsæt sidenummer som</a:t>
            </a:r>
            <a:r>
              <a:rPr lang="da-DK" altLang="da-DK" sz="900" b="0" baseline="0" noProof="1">
                <a:solidFill>
                  <a:schemeClr val="tx1"/>
                </a:solidFill>
                <a:latin typeface="+mn-lt"/>
                <a:cs typeface="Arial" panose="020B0604020202020204" pitchFamily="34" charset="0"/>
              </a:rPr>
              <a:t> det sidste i din præsentation, så ændringerne slår igennem på alle slides.</a:t>
            </a:r>
            <a:endParaRPr lang="da-DK" sz="900" b="1" noProof="1">
              <a:solidFill>
                <a:schemeClr val="tx1"/>
              </a:solidFill>
              <a:latin typeface="+mn-lt"/>
              <a:cs typeface="Arial" panose="020B0604020202020204" pitchFamily="34" charset="0"/>
            </a:endParaRPr>
          </a:p>
          <a:p>
            <a:pPr eaLnBrk="1" hangingPunct="1">
              <a:spcAft>
                <a:spcPts val="600"/>
              </a:spcAft>
              <a:defRPr/>
            </a:pPr>
            <a:r>
              <a:rPr lang="da-DK" altLang="da-DK" sz="900" b="0" noProof="1">
                <a:solidFill>
                  <a:schemeClr val="tx1"/>
                </a:solidFill>
                <a:latin typeface="+mn-lt"/>
                <a:cs typeface="Arial" panose="020B0604020202020204" pitchFamily="34" charset="0"/>
              </a:rPr>
              <a:t>Klik </a:t>
            </a:r>
            <a:r>
              <a:rPr lang="da-DK" altLang="da-DK" sz="900" b="1" noProof="1">
                <a:solidFill>
                  <a:schemeClr val="tx1"/>
                </a:solidFill>
                <a:latin typeface="+mn-lt"/>
                <a:cs typeface="Arial" panose="020B0604020202020204" pitchFamily="34" charset="0"/>
              </a:rPr>
              <a:t>Sidenummer </a:t>
            </a:r>
            <a:r>
              <a:rPr lang="da-DK" altLang="da-DK" sz="900" b="0" noProof="1">
                <a:solidFill>
                  <a:schemeClr val="tx1"/>
                </a:solidFill>
                <a:latin typeface="+mn-lt"/>
                <a:cs typeface="Arial" panose="020B0604020202020204" pitchFamily="34" charset="0"/>
              </a:rPr>
              <a:t>i fanen </a:t>
            </a:r>
            <a:r>
              <a:rPr lang="da-DK" altLang="da-DK" sz="900" b="1" noProof="1">
                <a:solidFill>
                  <a:schemeClr val="tx1"/>
                </a:solidFill>
                <a:latin typeface="+mn-lt"/>
                <a:cs typeface="Arial" panose="020B0604020202020204" pitchFamily="34" charset="0"/>
              </a:rPr>
              <a:t>Indsæt.</a:t>
            </a:r>
            <a:br>
              <a:rPr lang="da-DK" altLang="da-DK" sz="900" b="0" noProof="1">
                <a:solidFill>
                  <a:schemeClr val="tx1"/>
                </a:solidFill>
                <a:latin typeface="+mn-lt"/>
                <a:cs typeface="Arial" panose="020B0604020202020204" pitchFamily="34" charset="0"/>
              </a:rPr>
            </a:b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Er sidenummer aktivt, så sluk for det. </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Vælg </a:t>
            </a:r>
            <a:r>
              <a:rPr lang="da-DK" altLang="da-DK" sz="900" b="1" noProof="1">
                <a:solidFill>
                  <a:schemeClr val="tx1"/>
                </a:solidFill>
                <a:latin typeface="+mn-lt"/>
                <a:cs typeface="Arial" panose="020B0604020202020204" pitchFamily="34" charset="0"/>
              </a:rPr>
              <a:t>Anvend på alle, </a:t>
            </a:r>
            <a:r>
              <a:rPr lang="da-DK" altLang="da-DK" sz="900" b="0" noProof="1">
                <a:solidFill>
                  <a:schemeClr val="tx1"/>
                </a:solidFill>
                <a:latin typeface="+mn-lt"/>
                <a:cs typeface="Arial" panose="020B0604020202020204" pitchFamily="34" charset="0"/>
              </a:rPr>
              <a:t>tag vinduet frem igen, og tænd for Sidenummer. </a:t>
            </a:r>
            <a:br>
              <a:rPr lang="da-DK" altLang="da-DK" sz="900" b="0" noProof="1">
                <a:solidFill>
                  <a:schemeClr val="tx1"/>
                </a:solidFill>
                <a:latin typeface="+mn-lt"/>
                <a:cs typeface="Arial" panose="020B0604020202020204" pitchFamily="34" charset="0"/>
              </a:rPr>
            </a:br>
            <a:r>
              <a:rPr lang="da-DK" altLang="da-DK" sz="900" b="0" noProof="1">
                <a:solidFill>
                  <a:schemeClr val="tx1"/>
                </a:solidFill>
                <a:latin typeface="+mn-lt"/>
                <a:cs typeface="Arial" panose="020B0604020202020204" pitchFamily="34" charset="0"/>
              </a:rPr>
              <a:t>Vælg </a:t>
            </a:r>
            <a:r>
              <a:rPr lang="da-DK" altLang="da-DK" sz="900" b="1" noProof="1">
                <a:solidFill>
                  <a:schemeClr val="tx1"/>
                </a:solidFill>
                <a:latin typeface="+mn-lt"/>
                <a:cs typeface="Arial" panose="020B0604020202020204" pitchFamily="34" charset="0"/>
              </a:rPr>
              <a:t>Anvend på alle </a:t>
            </a:r>
            <a:r>
              <a:rPr lang="da-DK" altLang="da-DK" sz="900" b="0" noProof="1">
                <a:solidFill>
                  <a:schemeClr val="tx1"/>
                </a:solidFill>
                <a:latin typeface="+mn-lt"/>
                <a:cs typeface="Arial" panose="020B0604020202020204" pitchFamily="34" charset="0"/>
              </a:rPr>
              <a:t>eller </a:t>
            </a:r>
            <a:r>
              <a:rPr lang="da-DK" altLang="da-DK" sz="900" b="1" noProof="1">
                <a:solidFill>
                  <a:schemeClr val="tx1"/>
                </a:solidFill>
                <a:latin typeface="+mn-lt"/>
                <a:cs typeface="Arial" panose="020B0604020202020204" pitchFamily="34" charset="0"/>
              </a:rPr>
              <a:t>Anvend,</a:t>
            </a:r>
            <a:r>
              <a:rPr lang="da-DK" altLang="da-DK" sz="900" b="0" noProof="1">
                <a:solidFill>
                  <a:schemeClr val="tx1"/>
                </a:solidFill>
                <a:latin typeface="+mn-lt"/>
                <a:cs typeface="Arial" panose="020B0604020202020204" pitchFamily="34" charset="0"/>
              </a:rPr>
              <a:t> hvis det kun skal være på et enkelt slide.</a:t>
            </a:r>
            <a:br>
              <a:rPr lang="da-DK" altLang="da-DK" sz="900" b="0" noProof="1">
                <a:solidFill>
                  <a:schemeClr val="tx1"/>
                </a:solidFill>
                <a:latin typeface="+mn-lt"/>
                <a:cs typeface="Arial" panose="020B0604020202020204" pitchFamily="34" charset="0"/>
              </a:rPr>
            </a:br>
            <a:endParaRPr lang="da-DK" altLang="da-DK" sz="900" b="0" noProof="1">
              <a:solidFill>
                <a:schemeClr val="tx1"/>
              </a:solidFill>
              <a:latin typeface="+mn-lt"/>
              <a:cs typeface="Arial" panose="020B0604020202020204" pitchFamily="34" charset="0"/>
            </a:endParaRPr>
          </a:p>
          <a:p>
            <a:pPr eaLnBrk="1" hangingPunct="1">
              <a:spcAft>
                <a:spcPts val="600"/>
              </a:spcAft>
              <a:defRPr/>
            </a:pPr>
            <a:r>
              <a:rPr lang="da-DK" sz="1600" dirty="0">
                <a:latin typeface="+mn-lt"/>
                <a:cs typeface="Arial" panose="020B0604020202020204" pitchFamily="34" charset="0"/>
              </a:rPr>
              <a:t>HJÆLPELINJER</a:t>
            </a:r>
            <a:endParaRPr lang="da-DK" sz="1600" b="1" noProof="1">
              <a:solidFill>
                <a:schemeClr val="tx1"/>
              </a:solidFill>
              <a:latin typeface="+mn-lt"/>
              <a:cs typeface="Arial" panose="020B0604020202020204" pitchFamily="34" charset="0"/>
            </a:endParaRPr>
          </a:p>
          <a:p>
            <a:pPr eaLnBrk="1" hangingPunct="1">
              <a:spcAft>
                <a:spcPts val="600"/>
              </a:spcAft>
              <a:defRPr/>
            </a:pPr>
            <a:r>
              <a:rPr lang="da-DK" altLang="da-DK" sz="900" b="0" noProof="1">
                <a:solidFill>
                  <a:schemeClr val="tx1"/>
                </a:solidFill>
                <a:latin typeface="+mn-lt"/>
                <a:cs typeface="Arial" panose="020B0604020202020204" pitchFamily="34" charset="0"/>
              </a:rPr>
              <a:t>Klik på fanen </a:t>
            </a:r>
            <a:r>
              <a:rPr lang="da-DK" altLang="da-DK" sz="900" b="1" noProof="1">
                <a:solidFill>
                  <a:schemeClr val="tx1"/>
                </a:solidFill>
                <a:latin typeface="+mn-lt"/>
                <a:cs typeface="Arial" panose="020B0604020202020204" pitchFamily="34" charset="0"/>
              </a:rPr>
              <a:t>Vis, </a:t>
            </a:r>
            <a:r>
              <a:rPr lang="da-DK" altLang="da-DK" sz="900" b="0" noProof="1">
                <a:solidFill>
                  <a:schemeClr val="tx1"/>
                </a:solidFill>
                <a:latin typeface="+mn-lt"/>
                <a:cs typeface="Arial" panose="020B0604020202020204" pitchFamily="34" charset="0"/>
              </a:rPr>
              <a:t>og sæt hak ved </a:t>
            </a:r>
            <a:r>
              <a:rPr lang="da-DK" altLang="da-DK" sz="900" b="1" noProof="1">
                <a:solidFill>
                  <a:schemeClr val="tx1"/>
                </a:solidFill>
                <a:latin typeface="+mn-lt"/>
                <a:cs typeface="Arial" panose="020B0604020202020204" pitchFamily="34" charset="0"/>
              </a:rPr>
              <a:t>Hjælpelinjer.</a:t>
            </a:r>
          </a:p>
          <a:p>
            <a:pPr eaLnBrk="1" hangingPunct="1">
              <a:spcAft>
                <a:spcPts val="600"/>
              </a:spcAft>
              <a:defRPr/>
            </a:pPr>
            <a:r>
              <a:rPr lang="da-DK" altLang="da-DK" sz="900" b="1" noProof="1">
                <a:solidFill>
                  <a:schemeClr val="tx1"/>
                </a:solidFill>
                <a:latin typeface="+mn-lt"/>
                <a:cs typeface="Arial" panose="020B0604020202020204" pitchFamily="34" charset="0"/>
              </a:rPr>
              <a:t>TIP: Alt + F9 </a:t>
            </a:r>
            <a:r>
              <a:rPr lang="da-DK" altLang="da-DK" sz="900" b="0" noProof="1">
                <a:solidFill>
                  <a:schemeClr val="tx1"/>
                </a:solidFill>
                <a:latin typeface="+mn-lt"/>
                <a:cs typeface="Arial" panose="020B0604020202020204" pitchFamily="34" charset="0"/>
              </a:rPr>
              <a:t>for hurtig visning af hjælpelinjer</a:t>
            </a:r>
            <a:br>
              <a:rPr lang="da-DK" altLang="da-DK" sz="900" b="0" noProof="1">
                <a:solidFill>
                  <a:schemeClr val="tx1"/>
                </a:solidFill>
                <a:latin typeface="+mn-lt"/>
                <a:cs typeface="Arial" panose="020B0604020202020204" pitchFamily="34" charset="0"/>
              </a:rPr>
            </a:br>
            <a:r>
              <a:rPr lang="da-DK" altLang="da-DK" sz="900" b="1" noProof="1">
                <a:solidFill>
                  <a:schemeClr val="tx1"/>
                </a:solidFill>
                <a:latin typeface="+mn-lt"/>
                <a:cs typeface="Arial" panose="020B0604020202020204" pitchFamily="34" charset="0"/>
              </a:rPr>
              <a:t>Mac: </a:t>
            </a:r>
            <a:r>
              <a:rPr lang="da-DK" sz="900" b="0" i="0" dirty="0">
                <a:solidFill>
                  <a:srgbClr val="333333"/>
                </a:solidFill>
                <a:effectLst/>
                <a:latin typeface="Arial"/>
              </a:rPr>
              <a:t>⌘ </a:t>
            </a:r>
            <a:r>
              <a:rPr lang="da-DK" altLang="da-DK" sz="900" b="0" noProof="1">
                <a:solidFill>
                  <a:schemeClr val="tx1"/>
                </a:solidFill>
                <a:latin typeface="+mn-lt"/>
                <a:cs typeface="Arial" panose="020B0604020202020204" pitchFamily="34" charset="0"/>
              </a:rPr>
              <a:t>+ option + ctrl + G</a:t>
            </a:r>
            <a:br>
              <a:rPr lang="da-DK" altLang="da-DK" sz="900" b="0" noProof="1">
                <a:solidFill>
                  <a:schemeClr val="tx1"/>
                </a:solidFill>
                <a:latin typeface="+mn-lt"/>
                <a:cs typeface="Arial" panose="020B0604020202020204" pitchFamily="34" charset="0"/>
              </a:rPr>
            </a:br>
            <a:endParaRPr lang="da-DK" altLang="da-DK" sz="900" b="0" noProof="1">
              <a:solidFill>
                <a:schemeClr val="tx1"/>
              </a:solidFill>
              <a:latin typeface="+mn-lt"/>
              <a:cs typeface="Arial" panose="020B0604020202020204" pitchFamily="34" charset="0"/>
            </a:endParaRPr>
          </a:p>
          <a:p>
            <a:pPr eaLnBrk="1" hangingPunct="1">
              <a:spcAft>
                <a:spcPts val="600"/>
              </a:spcAft>
              <a:defRPr/>
            </a:pPr>
            <a:r>
              <a:rPr lang="da-DK" altLang="da-DK" sz="1600" b="0" noProof="1">
                <a:solidFill>
                  <a:schemeClr val="tx1"/>
                </a:solidFill>
                <a:latin typeface="+mn-lt"/>
                <a:cs typeface="Arial" panose="020B0604020202020204" pitchFamily="34" charset="0"/>
              </a:rPr>
              <a:t>COPY/PASTE INDHOLD</a:t>
            </a:r>
          </a:p>
          <a:p>
            <a:pPr eaLnBrk="1" hangingPunct="1">
              <a:spcAft>
                <a:spcPts val="600"/>
              </a:spcAft>
              <a:defRPr/>
            </a:pPr>
            <a:r>
              <a:rPr lang="da-DK" altLang="da-DK" sz="900" b="0" noProof="1">
                <a:solidFill>
                  <a:schemeClr val="tx1"/>
                </a:solidFill>
                <a:latin typeface="+mn-lt"/>
                <a:cs typeface="Arial" panose="020B0604020202020204" pitchFamily="34" charset="0"/>
              </a:rPr>
              <a:t>Du har to muligheder, når du kopierer gammelt indhold over i din nye præsentation:</a:t>
            </a:r>
          </a:p>
          <a:p>
            <a:pPr eaLnBrk="1" hangingPunct="1">
              <a:spcAft>
                <a:spcPts val="600"/>
              </a:spcAft>
              <a:defRPr/>
            </a:pPr>
            <a:r>
              <a:rPr lang="da-DK" altLang="da-DK" sz="900" b="1" noProof="1">
                <a:solidFill>
                  <a:schemeClr val="tx1"/>
                </a:solidFill>
                <a:latin typeface="+mn-lt"/>
                <a:cs typeface="Arial" panose="020B0604020202020204" pitchFamily="34" charset="0"/>
              </a:rPr>
              <a:t>1. Best practice: </a:t>
            </a:r>
            <a:r>
              <a:rPr lang="da-DK" altLang="da-DK" sz="900" b="0" noProof="1">
                <a:solidFill>
                  <a:schemeClr val="tx1"/>
                </a:solidFill>
                <a:latin typeface="+mn-lt"/>
                <a:cs typeface="Arial" panose="020B0604020202020204" pitchFamily="34" charset="0"/>
              </a:rPr>
              <a:t>Opret et slide i din nye præsentation, og kopier ét indholdselement ad gangen (fx kopier al tekst fra én tekstboks).</a:t>
            </a:r>
          </a:p>
          <a:p>
            <a:pPr eaLnBrk="1" hangingPunct="1">
              <a:spcAft>
                <a:spcPts val="600"/>
              </a:spcAft>
              <a:defRPr/>
            </a:pPr>
            <a:r>
              <a:rPr lang="da-DK" altLang="da-DK" sz="900" b="1" noProof="1">
                <a:solidFill>
                  <a:schemeClr val="tx1"/>
                </a:solidFill>
                <a:latin typeface="+mn-lt"/>
                <a:cs typeface="Arial" panose="020B0604020202020204" pitchFamily="34" charset="0"/>
              </a:rPr>
              <a:t>2. </a:t>
            </a:r>
            <a:r>
              <a:rPr lang="da-DK" altLang="da-DK" sz="900" b="0" noProof="1">
                <a:solidFill>
                  <a:schemeClr val="tx1"/>
                </a:solidFill>
                <a:latin typeface="+mn-lt"/>
                <a:cs typeface="Arial" panose="020B0604020202020204" pitchFamily="34" charset="0"/>
              </a:rPr>
              <a:t>Eller kopier et helt slide over i din nye præsentation, og vælg derefter et passende layout . Husk at slette de gamle, forkerte layouts (gå i Vis &gt; Slidemaster og slet dem).</a:t>
            </a:r>
          </a:p>
        </p:txBody>
      </p:sp>
      <p:pic>
        <p:nvPicPr>
          <p:cNvPr id="31" name="Picture 30">
            <a:extLst>
              <a:ext uri="{FF2B5EF4-FFF2-40B4-BE49-F238E27FC236}">
                <a16:creationId xmlns:a16="http://schemas.microsoft.com/office/drawing/2014/main" id="{E7B73ADD-C9A2-4CC9-B9B1-829AB8120F3E}"/>
              </a:ext>
            </a:extLst>
          </p:cNvPr>
          <p:cNvPicPr>
            <a:picLocks noChangeAspect="1"/>
          </p:cNvPicPr>
          <p:nvPr userDrawn="1"/>
        </p:nvPicPr>
        <p:blipFill>
          <a:blip r:embed="rId2"/>
          <a:stretch>
            <a:fillRect/>
          </a:stretch>
        </p:blipFill>
        <p:spPr>
          <a:xfrm>
            <a:off x="3161255" y="5407305"/>
            <a:ext cx="257143" cy="285714"/>
          </a:xfrm>
          <a:prstGeom prst="rect">
            <a:avLst/>
          </a:prstGeom>
        </p:spPr>
      </p:pic>
      <p:pic>
        <p:nvPicPr>
          <p:cNvPr id="32" name="Picture 31">
            <a:extLst>
              <a:ext uri="{FF2B5EF4-FFF2-40B4-BE49-F238E27FC236}">
                <a16:creationId xmlns:a16="http://schemas.microsoft.com/office/drawing/2014/main" id="{94E7EF11-FB06-4FF3-89B6-C9C7B40D4DAE}"/>
              </a:ext>
            </a:extLst>
          </p:cNvPr>
          <p:cNvPicPr>
            <a:picLocks noChangeAspect="1"/>
          </p:cNvPicPr>
          <p:nvPr userDrawn="1"/>
        </p:nvPicPr>
        <p:blipFill rotWithShape="1">
          <a:blip r:embed="rId3"/>
          <a:srcRect l="3901" t="45142" r="62601" b="9046"/>
          <a:stretch/>
        </p:blipFill>
        <p:spPr>
          <a:xfrm>
            <a:off x="6736075" y="3148335"/>
            <a:ext cx="341204" cy="321707"/>
          </a:xfrm>
          <a:prstGeom prst="rect">
            <a:avLst/>
          </a:prstGeom>
        </p:spPr>
      </p:pic>
      <p:pic>
        <p:nvPicPr>
          <p:cNvPr id="33" name="Billede 1">
            <a:extLst>
              <a:ext uri="{FF2B5EF4-FFF2-40B4-BE49-F238E27FC236}">
                <a16:creationId xmlns:a16="http://schemas.microsoft.com/office/drawing/2014/main" id="{58944A03-80A9-4768-89E7-4E910EFFBC28}"/>
              </a:ext>
            </a:extLst>
          </p:cNvPr>
          <p:cNvPicPr>
            <a:picLocks noChangeAspect="1"/>
          </p:cNvPicPr>
          <p:nvPr userDrawn="1"/>
        </p:nvPicPr>
        <p:blipFill>
          <a:blip r:embed="rId4"/>
          <a:stretch>
            <a:fillRect/>
          </a:stretch>
        </p:blipFill>
        <p:spPr>
          <a:xfrm>
            <a:off x="3166702" y="2032000"/>
            <a:ext cx="308589" cy="528030"/>
          </a:xfrm>
          <a:prstGeom prst="rect">
            <a:avLst/>
          </a:prstGeom>
        </p:spPr>
      </p:pic>
      <p:pic>
        <p:nvPicPr>
          <p:cNvPr id="35" name="Billede 4">
            <a:extLst>
              <a:ext uri="{FF2B5EF4-FFF2-40B4-BE49-F238E27FC236}">
                <a16:creationId xmlns:a16="http://schemas.microsoft.com/office/drawing/2014/main" id="{51BFC2D6-78F9-4DE9-9EA2-2262FCDF4EAF}"/>
              </a:ext>
            </a:extLst>
          </p:cNvPr>
          <p:cNvPicPr>
            <a:picLocks noChangeAspect="1"/>
          </p:cNvPicPr>
          <p:nvPr userDrawn="1"/>
        </p:nvPicPr>
        <p:blipFill rotWithShape="1">
          <a:blip r:embed="rId5"/>
          <a:srcRect l="3031"/>
          <a:stretch/>
        </p:blipFill>
        <p:spPr>
          <a:xfrm>
            <a:off x="6808489" y="2180098"/>
            <a:ext cx="496606" cy="172842"/>
          </a:xfrm>
          <a:prstGeom prst="rect">
            <a:avLst/>
          </a:prstGeom>
        </p:spPr>
      </p:pic>
      <p:pic>
        <p:nvPicPr>
          <p:cNvPr id="36" name="Billede 5">
            <a:extLst>
              <a:ext uri="{FF2B5EF4-FFF2-40B4-BE49-F238E27FC236}">
                <a16:creationId xmlns:a16="http://schemas.microsoft.com/office/drawing/2014/main" id="{EBC4A3E5-1D15-4741-BFC6-17ACF4D5CD3D}"/>
              </a:ext>
            </a:extLst>
          </p:cNvPr>
          <p:cNvPicPr>
            <a:picLocks noChangeAspect="1"/>
          </p:cNvPicPr>
          <p:nvPr userDrawn="1"/>
        </p:nvPicPr>
        <p:blipFill>
          <a:blip r:embed="rId6"/>
          <a:stretch>
            <a:fillRect/>
          </a:stretch>
        </p:blipFill>
        <p:spPr>
          <a:xfrm>
            <a:off x="6812219" y="3792654"/>
            <a:ext cx="366043" cy="480431"/>
          </a:xfrm>
          <a:prstGeom prst="rect">
            <a:avLst/>
          </a:prstGeom>
        </p:spPr>
      </p:pic>
      <p:pic>
        <p:nvPicPr>
          <p:cNvPr id="37" name="Picture 36">
            <a:extLst>
              <a:ext uri="{FF2B5EF4-FFF2-40B4-BE49-F238E27FC236}">
                <a16:creationId xmlns:a16="http://schemas.microsoft.com/office/drawing/2014/main" id="{6C19287C-813E-4966-89A1-64D6247DEA84}"/>
              </a:ext>
            </a:extLst>
          </p:cNvPr>
          <p:cNvPicPr>
            <a:picLocks noChangeAspect="1"/>
          </p:cNvPicPr>
          <p:nvPr userDrawn="1"/>
        </p:nvPicPr>
        <p:blipFill>
          <a:blip r:embed="rId7"/>
          <a:stretch>
            <a:fillRect/>
          </a:stretch>
        </p:blipFill>
        <p:spPr>
          <a:xfrm>
            <a:off x="3161796" y="4649264"/>
            <a:ext cx="457143" cy="257143"/>
          </a:xfrm>
          <a:prstGeom prst="rect">
            <a:avLst/>
          </a:prstGeom>
        </p:spPr>
      </p:pic>
      <p:pic>
        <p:nvPicPr>
          <p:cNvPr id="38" name="Picture 37">
            <a:extLst>
              <a:ext uri="{FF2B5EF4-FFF2-40B4-BE49-F238E27FC236}">
                <a16:creationId xmlns:a16="http://schemas.microsoft.com/office/drawing/2014/main" id="{007658DD-99CF-4B02-82C0-E6D1C908CA1A}"/>
              </a:ext>
            </a:extLst>
          </p:cNvPr>
          <p:cNvPicPr>
            <a:picLocks noChangeAspect="1"/>
          </p:cNvPicPr>
          <p:nvPr userDrawn="1"/>
        </p:nvPicPr>
        <p:blipFill>
          <a:blip r:embed="rId8"/>
          <a:stretch>
            <a:fillRect/>
          </a:stretch>
        </p:blipFill>
        <p:spPr>
          <a:xfrm>
            <a:off x="3167676" y="2709768"/>
            <a:ext cx="475428" cy="176762"/>
          </a:xfrm>
          <a:prstGeom prst="rect">
            <a:avLst/>
          </a:prstGeom>
        </p:spPr>
      </p:pic>
      <p:sp>
        <p:nvSpPr>
          <p:cNvPr id="14" name="Date Placeholder 6" hidden="1">
            <a:extLst>
              <a:ext uri="{FF2B5EF4-FFF2-40B4-BE49-F238E27FC236}">
                <a16:creationId xmlns:a16="http://schemas.microsoft.com/office/drawing/2014/main" id="{E4FD2B6E-39A9-4094-A5FF-CBA180265C06}"/>
              </a:ext>
            </a:extLst>
          </p:cNvPr>
          <p:cNvSpPr>
            <a:spLocks noGrp="1"/>
          </p:cNvSpPr>
          <p:nvPr>
            <p:ph type="dt" sz="half" idx="15"/>
          </p:nvPr>
        </p:nvSpPr>
        <p:spPr>
          <a:xfrm>
            <a:off x="0" y="6858000"/>
            <a:ext cx="0" cy="0"/>
          </a:xfrm>
        </p:spPr>
        <p:txBody>
          <a:bodyPr/>
          <a:lstStyle>
            <a:lvl1pPr>
              <a:defRPr sz="100">
                <a:noFill/>
              </a:defRPr>
            </a:lvl1pPr>
          </a:lstStyle>
          <a:p>
            <a:fld id="{38CB3AE4-8087-403D-A93F-5470318A89C2}" type="datetime2">
              <a:rPr lang="da-DK" smtClean="0"/>
              <a:t>18. februar 2025</a:t>
            </a:fld>
            <a:endParaRPr lang="da-DK" dirty="0"/>
          </a:p>
        </p:txBody>
      </p:sp>
      <p:sp>
        <p:nvSpPr>
          <p:cNvPr id="15" name="Footer Placeholder 8" hidden="1">
            <a:extLst>
              <a:ext uri="{FF2B5EF4-FFF2-40B4-BE49-F238E27FC236}">
                <a16:creationId xmlns:a16="http://schemas.microsoft.com/office/drawing/2014/main" id="{AAFF8183-88DB-4217-8B14-93C3A2F3C637}"/>
              </a:ext>
            </a:extLst>
          </p:cNvPr>
          <p:cNvSpPr>
            <a:spLocks noGrp="1"/>
          </p:cNvSpPr>
          <p:nvPr>
            <p:ph type="ftr" sz="quarter" idx="16"/>
          </p:nvPr>
        </p:nvSpPr>
        <p:spPr>
          <a:xfrm>
            <a:off x="0" y="6858000"/>
            <a:ext cx="0" cy="0"/>
          </a:xfrm>
        </p:spPr>
        <p:txBody>
          <a:bodyPr/>
          <a:lstStyle>
            <a:lvl1pPr>
              <a:defRPr sz="100">
                <a:noFill/>
              </a:defRPr>
            </a:lvl1pPr>
          </a:lstStyle>
          <a:p>
            <a:endParaRPr lang="da-DK" dirty="0"/>
          </a:p>
        </p:txBody>
      </p:sp>
      <p:sp>
        <p:nvSpPr>
          <p:cNvPr id="16" name="Slide Number Placeholder 10" hidden="1">
            <a:extLst>
              <a:ext uri="{FF2B5EF4-FFF2-40B4-BE49-F238E27FC236}">
                <a16:creationId xmlns:a16="http://schemas.microsoft.com/office/drawing/2014/main" id="{2ECA3156-EAFA-499A-BDD3-C3FE309B5732}"/>
              </a:ext>
            </a:extLst>
          </p:cNvPr>
          <p:cNvSpPr>
            <a:spLocks noGrp="1"/>
          </p:cNvSpPr>
          <p:nvPr>
            <p:ph type="sldNum" sz="quarter" idx="17"/>
          </p:nvPr>
        </p:nvSpPr>
        <p:spPr>
          <a:xfrm>
            <a:off x="0" y="6858000"/>
            <a:ext cx="0" cy="0"/>
          </a:xfrm>
        </p:spPr>
        <p:txBody>
          <a:bodyPr/>
          <a:lstStyle>
            <a:lvl1pPr>
              <a:defRPr sz="100">
                <a:noFill/>
              </a:defRPr>
            </a:lvl1pPr>
          </a:lstStyle>
          <a:p>
            <a:fld id="{23AA811B-2EBD-4900-905E-5BE206449611}" type="slidenum">
              <a:rPr lang="da-DK" smtClean="0"/>
              <a:pPr/>
              <a:t>‹nr.›</a:t>
            </a:fld>
            <a:endParaRPr lang="da-DK" dirty="0"/>
          </a:p>
        </p:txBody>
      </p:sp>
      <p:pic>
        <p:nvPicPr>
          <p:cNvPr id="5" name="Billede 4">
            <a:extLst>
              <a:ext uri="{FF2B5EF4-FFF2-40B4-BE49-F238E27FC236}">
                <a16:creationId xmlns:a16="http://schemas.microsoft.com/office/drawing/2014/main" id="{943B692E-9EBD-EEA2-C1E7-8C30249B5A23}"/>
              </a:ext>
            </a:extLst>
          </p:cNvPr>
          <p:cNvPicPr>
            <a:picLocks noChangeAspect="1"/>
          </p:cNvPicPr>
          <p:nvPr userDrawn="1"/>
        </p:nvPicPr>
        <p:blipFill>
          <a:blip r:embed="rId9"/>
          <a:stretch>
            <a:fillRect/>
          </a:stretch>
        </p:blipFill>
        <p:spPr>
          <a:xfrm>
            <a:off x="10804100" y="2352940"/>
            <a:ext cx="266667" cy="266667"/>
          </a:xfrm>
          <a:prstGeom prst="rect">
            <a:avLst/>
          </a:prstGeom>
        </p:spPr>
      </p:pic>
    </p:spTree>
    <p:extLst>
      <p:ext uri="{BB962C8B-B14F-4D97-AF65-F5344CB8AC3E}">
        <p14:creationId xmlns:p14="http://schemas.microsoft.com/office/powerpoint/2010/main" val="4206940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2E2706-87A9-DC95-346A-F7D524DE4DC8}"/>
              </a:ext>
            </a:extLst>
          </p:cNvPr>
          <p:cNvSpPr/>
          <p:nvPr userDrawn="1"/>
        </p:nvSpPr>
        <p:spPr>
          <a:xfrm>
            <a:off x="406400" y="0"/>
            <a:ext cx="11379200" cy="60452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8" name="Date Placeholder 6" hidden="1">
            <a:extLst>
              <a:ext uri="{FF2B5EF4-FFF2-40B4-BE49-F238E27FC236}">
                <a16:creationId xmlns:a16="http://schemas.microsoft.com/office/drawing/2014/main" id="{1429E5F2-0255-4760-9B2A-22AD360D02DE}"/>
              </a:ext>
            </a:extLst>
          </p:cNvPr>
          <p:cNvSpPr>
            <a:spLocks noGrp="1"/>
          </p:cNvSpPr>
          <p:nvPr>
            <p:ph type="dt" sz="half" idx="15"/>
          </p:nvPr>
        </p:nvSpPr>
        <p:spPr>
          <a:xfrm>
            <a:off x="0" y="6858000"/>
            <a:ext cx="0" cy="0"/>
          </a:xfrm>
        </p:spPr>
        <p:txBody>
          <a:bodyPr/>
          <a:lstStyle>
            <a:lvl1pPr>
              <a:defRPr sz="100">
                <a:noFill/>
              </a:defRPr>
            </a:lvl1pPr>
          </a:lstStyle>
          <a:p>
            <a:fld id="{AC515801-AD68-47BC-9786-FEFFB5AD5249}" type="datetime2">
              <a:rPr lang="da-DK" smtClean="0"/>
              <a:t>18. februar 2025</a:t>
            </a:fld>
            <a:endParaRPr lang="da-DK" dirty="0"/>
          </a:p>
        </p:txBody>
      </p:sp>
      <p:sp>
        <p:nvSpPr>
          <p:cNvPr id="9" name="Footer Placeholder 8" hidden="1">
            <a:extLst>
              <a:ext uri="{FF2B5EF4-FFF2-40B4-BE49-F238E27FC236}">
                <a16:creationId xmlns:a16="http://schemas.microsoft.com/office/drawing/2014/main" id="{828D70AA-4CBD-4E0A-BDA8-1D9034F361EA}"/>
              </a:ext>
            </a:extLst>
          </p:cNvPr>
          <p:cNvSpPr>
            <a:spLocks noGrp="1"/>
          </p:cNvSpPr>
          <p:nvPr>
            <p:ph type="ftr" sz="quarter" idx="16"/>
          </p:nvPr>
        </p:nvSpPr>
        <p:spPr>
          <a:xfrm>
            <a:off x="0" y="6858000"/>
            <a:ext cx="0" cy="0"/>
          </a:xfrm>
        </p:spPr>
        <p:txBody>
          <a:bodyPr/>
          <a:lstStyle>
            <a:lvl1pPr>
              <a:defRPr sz="100">
                <a:noFill/>
              </a:defRPr>
            </a:lvl1pPr>
          </a:lstStyle>
          <a:p>
            <a:endParaRPr lang="da-DK" dirty="0"/>
          </a:p>
        </p:txBody>
      </p:sp>
      <p:sp>
        <p:nvSpPr>
          <p:cNvPr id="3" name="Title 2">
            <a:extLst>
              <a:ext uri="{FF2B5EF4-FFF2-40B4-BE49-F238E27FC236}">
                <a16:creationId xmlns:a16="http://schemas.microsoft.com/office/drawing/2014/main" id="{9ACD22E9-9AE9-424B-A7A1-AFD0F990FCCC}"/>
              </a:ext>
            </a:extLst>
          </p:cNvPr>
          <p:cNvSpPr>
            <a:spLocks noGrp="1"/>
          </p:cNvSpPr>
          <p:nvPr>
            <p:ph type="title" hasCustomPrompt="1"/>
          </p:nvPr>
        </p:nvSpPr>
        <p:spPr>
          <a:xfrm>
            <a:off x="812800" y="743658"/>
            <a:ext cx="6502400" cy="641927"/>
          </a:xfrm>
        </p:spPr>
        <p:txBody>
          <a:bodyPr/>
          <a:lstStyle>
            <a:lvl1pPr>
              <a:defRPr sz="4200"/>
            </a:lvl1pPr>
          </a:lstStyle>
          <a:p>
            <a:r>
              <a:rPr lang="da-DK" dirty="0"/>
              <a:t>Tilføj agendatitel</a:t>
            </a:r>
          </a:p>
        </p:txBody>
      </p:sp>
      <p:sp>
        <p:nvSpPr>
          <p:cNvPr id="7" name="Text Placeholder 2"/>
          <p:cNvSpPr>
            <a:spLocks noGrp="1"/>
          </p:cNvSpPr>
          <p:nvPr>
            <p:ph type="body" sz="quarter" idx="13" hasCustomPrompt="1"/>
          </p:nvPr>
        </p:nvSpPr>
        <p:spPr>
          <a:xfrm>
            <a:off x="812799" y="1968499"/>
            <a:ext cx="6502401" cy="3670299"/>
          </a:xfrm>
        </p:spPr>
        <p:txBody>
          <a:bodyPr/>
          <a:lstStyle>
            <a:lvl1pPr marL="266400" indent="-266400">
              <a:spcBef>
                <a:spcPts val="800"/>
              </a:spcBef>
              <a:spcAft>
                <a:spcPts val="800"/>
              </a:spcAft>
              <a:buFont typeface="+mj-lt"/>
              <a:buAutoNum type="arabicPeriod"/>
              <a:defRPr sz="2000" b="0">
                <a:solidFill>
                  <a:schemeClr val="accent1"/>
                </a:solidFill>
              </a:defRPr>
            </a:lvl1pPr>
            <a:lvl2pPr marL="446400" indent="-266400">
              <a:lnSpc>
                <a:spcPct val="100000"/>
              </a:lnSpc>
              <a:spcBef>
                <a:spcPts val="0"/>
              </a:spcBef>
              <a:spcAft>
                <a:spcPts val="600"/>
              </a:spcAft>
              <a:buFont typeface="+mj-lt"/>
              <a:buAutoNum type="alphaLcPeriod"/>
              <a:defRPr sz="1600" b="0">
                <a:solidFill>
                  <a:schemeClr val="accent1"/>
                </a:solidFill>
              </a:defRPr>
            </a:lvl2pPr>
            <a:lvl3pPr marL="446400" indent="-266400">
              <a:lnSpc>
                <a:spcPct val="100000"/>
              </a:lnSpc>
              <a:spcBef>
                <a:spcPts val="0"/>
              </a:spcBef>
              <a:spcAft>
                <a:spcPts val="600"/>
              </a:spcAft>
              <a:buFont typeface="+mj-lt"/>
              <a:buAutoNum type="alphaLcPeriod"/>
              <a:defRPr sz="1600" b="0">
                <a:solidFill>
                  <a:schemeClr val="tx2"/>
                </a:solidFill>
              </a:defRPr>
            </a:lvl3pPr>
            <a:lvl4pPr marL="446400" indent="-266400">
              <a:lnSpc>
                <a:spcPct val="100000"/>
              </a:lnSpc>
              <a:spcBef>
                <a:spcPts val="0"/>
              </a:spcBef>
              <a:spcAft>
                <a:spcPts val="600"/>
              </a:spcAft>
              <a:buFont typeface="+mj-lt"/>
              <a:buAutoNum type="alphaLcPeriod"/>
              <a:defRPr sz="1600" b="0">
                <a:solidFill>
                  <a:schemeClr val="tx2"/>
                </a:solidFill>
              </a:defRPr>
            </a:lvl4pPr>
            <a:lvl5pPr marL="446400" indent="-266400">
              <a:lnSpc>
                <a:spcPct val="100000"/>
              </a:lnSpc>
              <a:spcBef>
                <a:spcPts val="0"/>
              </a:spcBef>
              <a:spcAft>
                <a:spcPts val="600"/>
              </a:spcAft>
              <a:buFont typeface="+mj-lt"/>
              <a:buAutoNum type="alphaLcPeriod"/>
              <a:defRPr sz="1600" b="0">
                <a:solidFill>
                  <a:schemeClr val="tx2"/>
                </a:solidFill>
              </a:defRPr>
            </a:lvl5pPr>
            <a:lvl6pPr marL="446400" indent="-266400">
              <a:lnSpc>
                <a:spcPct val="100000"/>
              </a:lnSpc>
              <a:spcBef>
                <a:spcPts val="0"/>
              </a:spcBef>
              <a:spcAft>
                <a:spcPts val="600"/>
              </a:spcAft>
              <a:buFont typeface="+mj-lt"/>
              <a:buAutoNum type="alphaLcPeriod"/>
              <a:defRPr sz="1600" b="0">
                <a:solidFill>
                  <a:schemeClr val="tx2"/>
                </a:solidFill>
              </a:defRPr>
            </a:lvl6pPr>
            <a:lvl7pPr marL="446400" indent="-266400">
              <a:lnSpc>
                <a:spcPct val="100000"/>
              </a:lnSpc>
              <a:spcBef>
                <a:spcPts val="0"/>
              </a:spcBef>
              <a:spcAft>
                <a:spcPts val="600"/>
              </a:spcAft>
              <a:buFont typeface="+mj-lt"/>
              <a:buAutoNum type="alphaLcPeriod"/>
              <a:defRPr sz="1600" b="0">
                <a:solidFill>
                  <a:schemeClr val="tx2"/>
                </a:solidFill>
              </a:defRPr>
            </a:lvl7pPr>
            <a:lvl8pPr marL="446400" indent="-266400">
              <a:lnSpc>
                <a:spcPct val="100000"/>
              </a:lnSpc>
              <a:spcBef>
                <a:spcPts val="0"/>
              </a:spcBef>
              <a:spcAft>
                <a:spcPts val="600"/>
              </a:spcAft>
              <a:buFont typeface="+mj-lt"/>
              <a:buAutoNum type="alphaLcPeriod"/>
              <a:defRPr sz="1600" b="0">
                <a:solidFill>
                  <a:schemeClr val="tx2"/>
                </a:solidFill>
              </a:defRPr>
            </a:lvl8pPr>
            <a:lvl9pPr marL="446400" indent="-266400">
              <a:lnSpc>
                <a:spcPct val="100000"/>
              </a:lnSpc>
              <a:spcBef>
                <a:spcPts val="0"/>
              </a:spcBef>
              <a:spcAft>
                <a:spcPts val="600"/>
              </a:spcAft>
              <a:buFont typeface="+mj-lt"/>
              <a:buAutoNum type="alphaLcPeriod"/>
              <a:defRPr sz="1600" b="0">
                <a:solidFill>
                  <a:schemeClr val="tx2"/>
                </a:solidFill>
              </a:defRPr>
            </a:lvl9pPr>
          </a:lstStyle>
          <a:p>
            <a:pPr lvl="0"/>
            <a:r>
              <a:rPr lang="da-DK" noProof="0" dirty="0"/>
              <a:t>Klik for at tilføje agendapunkt                                       Klik på Forøg listeniveau for at se næste tekstformat   Klik på Formindsk listeniveau for at se foregående tekstformat </a:t>
            </a:r>
          </a:p>
          <a:p>
            <a:pPr lvl="1"/>
            <a:r>
              <a:rPr lang="da-DK" noProof="0" dirty="0"/>
              <a:t>Andet niveau</a:t>
            </a:r>
          </a:p>
        </p:txBody>
      </p:sp>
      <p:sp>
        <p:nvSpPr>
          <p:cNvPr id="4" name="Pladsholder til slidenummer 3">
            <a:extLst>
              <a:ext uri="{FF2B5EF4-FFF2-40B4-BE49-F238E27FC236}">
                <a16:creationId xmlns:a16="http://schemas.microsoft.com/office/drawing/2014/main" id="{BC6BCB1F-D679-7455-E2A3-AE25E97E0EB7}"/>
              </a:ext>
            </a:extLst>
          </p:cNvPr>
          <p:cNvSpPr>
            <a:spLocks noGrp="1"/>
          </p:cNvSpPr>
          <p:nvPr>
            <p:ph type="sldNum" sz="quarter" idx="17"/>
          </p:nvPr>
        </p:nvSpPr>
        <p:spPr/>
        <p:txBody>
          <a:bodyPr/>
          <a:lstStyle/>
          <a:p>
            <a:fld id="{24C8C45C-947F-4981-8B3F-4F32E973C901}" type="slidenum">
              <a:rPr lang="da-DK" smtClean="0"/>
              <a:pPr/>
              <a:t>‹nr.›</a:t>
            </a:fld>
            <a:endParaRPr lang="da-DK" dirty="0"/>
          </a:p>
        </p:txBody>
      </p:sp>
      <p:pic>
        <p:nvPicPr>
          <p:cNvPr id="5" name="Graphic 10">
            <a:extLst>
              <a:ext uri="{FF2B5EF4-FFF2-40B4-BE49-F238E27FC236}">
                <a16:creationId xmlns:a16="http://schemas.microsoft.com/office/drawing/2014/main" id="{74B3F215-D621-C284-F011-8901FAEA860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8000" y="2740444"/>
            <a:ext cx="3251200" cy="2898356"/>
          </a:xfrm>
          <a:prstGeom prst="rect">
            <a:avLst/>
          </a:prstGeom>
        </p:spPr>
      </p:pic>
    </p:spTree>
    <p:extLst>
      <p:ext uri="{BB962C8B-B14F-4D97-AF65-F5344CB8AC3E}">
        <p14:creationId xmlns:p14="http://schemas.microsoft.com/office/powerpoint/2010/main" val="219831753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gt;Brug ikke layouts efter dette &gt;&gt;">
    <p:bg>
      <p:bgPr>
        <a:solidFill>
          <a:schemeClr val="tx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124504-36FD-4753-851D-5B7D02D4A2D1}"/>
              </a:ext>
            </a:extLst>
          </p:cNvPr>
          <p:cNvSpPr/>
          <p:nvPr userDrawn="1"/>
        </p:nvSpPr>
        <p:spPr bwMode="white">
          <a:xfrm>
            <a:off x="0" y="0"/>
            <a:ext cx="12192000" cy="6858000"/>
          </a:xfrm>
          <a:prstGeom prst="rect">
            <a:avLst/>
          </a:prstGeom>
          <a:solidFill>
            <a:schemeClr val="tx1"/>
          </a:solidFill>
          <a:ln w="63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Bef>
                <a:spcPts val="600"/>
              </a:spcBef>
              <a:buClr>
                <a:srgbClr val="003755"/>
              </a:buClr>
            </a:pPr>
            <a:endParaRPr lang="da-DK" sz="1400" dirty="0" err="1">
              <a:solidFill>
                <a:schemeClr val="tx1"/>
              </a:solidFill>
            </a:endParaRPr>
          </a:p>
        </p:txBody>
      </p:sp>
      <p:sp>
        <p:nvSpPr>
          <p:cNvPr id="5" name="Do not use"/>
          <p:cNvSpPr txBox="1"/>
          <p:nvPr userDrawn="1"/>
        </p:nvSpPr>
        <p:spPr>
          <a:xfrm>
            <a:off x="430213" y="656823"/>
            <a:ext cx="11356977" cy="2893100"/>
          </a:xfrm>
          <a:prstGeom prst="rect">
            <a:avLst/>
          </a:prstGeom>
          <a:noFill/>
        </p:spPr>
        <p:txBody>
          <a:bodyPr wrap="square" lIns="0" tIns="0" rIns="0" bIns="0" rtlCol="0">
            <a:spAutoFit/>
          </a:bodyPr>
          <a:lstStyle/>
          <a:p>
            <a:pPr marL="0" marR="0" indent="0" algn="ctr" fontAlgn="auto">
              <a:lnSpc>
                <a:spcPct val="100000"/>
              </a:lnSpc>
              <a:spcBef>
                <a:spcPts val="600"/>
              </a:spcBef>
              <a:spcAft>
                <a:spcPts val="0"/>
              </a:spcAft>
              <a:buClr>
                <a:srgbClr val="003755"/>
              </a:buClr>
              <a:buSzTx/>
              <a:buFontTx/>
              <a:buNone/>
              <a:tabLst/>
            </a:pPr>
            <a:r>
              <a:rPr lang="da-DK" sz="4400" b="0" noProof="0" dirty="0">
                <a:solidFill>
                  <a:schemeClr val="bg1"/>
                </a:solidFill>
              </a:rPr>
              <a:t>Hvis du ser andre </a:t>
            </a:r>
            <a:r>
              <a:rPr lang="da-DK" sz="4400" b="1" i="1" noProof="0" dirty="0">
                <a:solidFill>
                  <a:schemeClr val="bg1"/>
                </a:solidFill>
              </a:rPr>
              <a:t>layouts efter dette,</a:t>
            </a:r>
            <a:br>
              <a:rPr lang="da-DK" sz="4400" b="0" i="0" noProof="0" dirty="0">
                <a:solidFill>
                  <a:schemeClr val="bg1"/>
                </a:solidFill>
              </a:rPr>
            </a:br>
            <a:r>
              <a:rPr lang="da-DK" sz="4400" b="0" noProof="0" dirty="0">
                <a:solidFill>
                  <a:schemeClr val="bg1"/>
                </a:solidFill>
              </a:rPr>
              <a:t>brug dem ikke. Disse layouts </a:t>
            </a:r>
            <a:r>
              <a:rPr lang="da-DK" sz="4400" b="1" i="1" u="none" noProof="0" dirty="0">
                <a:solidFill>
                  <a:schemeClr val="bg1"/>
                </a:solidFill>
              </a:rPr>
              <a:t>tilhører ikke </a:t>
            </a:r>
            <a:r>
              <a:rPr lang="da-DK" sz="4400" b="0" i="0" u="none" noProof="0" dirty="0">
                <a:solidFill>
                  <a:schemeClr val="bg1"/>
                </a:solidFill>
              </a:rPr>
              <a:t>vores </a:t>
            </a:r>
            <a:r>
              <a:rPr lang="da-DK" sz="4400" b="0" i="0" u="none" noProof="1">
                <a:solidFill>
                  <a:schemeClr val="bg1"/>
                </a:solidFill>
              </a:rPr>
              <a:t>corporate </a:t>
            </a:r>
            <a:r>
              <a:rPr lang="da-DK" sz="4400" b="0" noProof="0" dirty="0">
                <a:solidFill>
                  <a:schemeClr val="bg1"/>
                </a:solidFill>
              </a:rPr>
              <a:t>skabelon.</a:t>
            </a:r>
            <a:br>
              <a:rPr lang="da-DK" sz="2800" b="0" noProof="0" dirty="0">
                <a:solidFill>
                  <a:schemeClr val="bg1"/>
                </a:solidFill>
              </a:rPr>
            </a:br>
            <a:br>
              <a:rPr lang="da-DK" sz="2800" b="0" noProof="0" dirty="0">
                <a:solidFill>
                  <a:schemeClr val="bg1"/>
                </a:solidFill>
              </a:rPr>
            </a:br>
            <a:endParaRPr lang="da-DK" sz="2800" b="0" noProof="0" dirty="0">
              <a:solidFill>
                <a:schemeClr val="bg1"/>
              </a:solidFill>
            </a:endParaRPr>
          </a:p>
        </p:txBody>
      </p:sp>
      <p:grpSp>
        <p:nvGrpSpPr>
          <p:cNvPr id="4" name="Group 3">
            <a:extLst>
              <a:ext uri="{FF2B5EF4-FFF2-40B4-BE49-F238E27FC236}">
                <a16:creationId xmlns:a16="http://schemas.microsoft.com/office/drawing/2014/main" id="{2BEB5E5A-DA85-4D5B-80B9-F94482F55D76}"/>
              </a:ext>
            </a:extLst>
          </p:cNvPr>
          <p:cNvGrpSpPr/>
          <p:nvPr userDrawn="1"/>
        </p:nvGrpSpPr>
        <p:grpSpPr bwMode="black">
          <a:xfrm rot="8100000">
            <a:off x="10404874" y="3325226"/>
            <a:ext cx="1036788" cy="1036788"/>
            <a:chOff x="6096000" y="4963130"/>
            <a:chExt cx="1456719" cy="1456719"/>
          </a:xfrm>
          <a:solidFill>
            <a:schemeClr val="bg1"/>
          </a:solidFill>
        </p:grpSpPr>
        <p:sp>
          <p:nvSpPr>
            <p:cNvPr id="3" name="Rectangle 2">
              <a:extLst>
                <a:ext uri="{FF2B5EF4-FFF2-40B4-BE49-F238E27FC236}">
                  <a16:creationId xmlns:a16="http://schemas.microsoft.com/office/drawing/2014/main" id="{C823227E-A862-4A7F-BC20-0D107430AB2C}"/>
                </a:ext>
              </a:extLst>
            </p:cNvPr>
            <p:cNvSpPr/>
            <p:nvPr userDrawn="1"/>
          </p:nvSpPr>
          <p:spPr bwMode="black">
            <a:xfrm rot="5400000">
              <a:off x="5534135" y="5524995"/>
              <a:ext cx="1456719" cy="332990"/>
            </a:xfrm>
            <a:prstGeom prst="rect">
              <a:avLst/>
            </a:prstGeom>
            <a:grpFill/>
            <a:ln w="63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Bef>
                  <a:spcPts val="600"/>
                </a:spcBef>
                <a:buClr>
                  <a:srgbClr val="003755"/>
                </a:buClr>
              </a:pPr>
              <a:endParaRPr lang="da-DK" sz="1400" dirty="0" err="1">
                <a:solidFill>
                  <a:schemeClr val="tx1"/>
                </a:solidFill>
              </a:endParaRPr>
            </a:p>
          </p:txBody>
        </p:sp>
        <p:sp>
          <p:nvSpPr>
            <p:cNvPr id="6" name="Rectangle 5">
              <a:extLst>
                <a:ext uri="{FF2B5EF4-FFF2-40B4-BE49-F238E27FC236}">
                  <a16:creationId xmlns:a16="http://schemas.microsoft.com/office/drawing/2014/main" id="{08501AE6-6504-4184-9443-E89AFACF769D}"/>
                </a:ext>
              </a:extLst>
            </p:cNvPr>
            <p:cNvSpPr/>
            <p:nvPr userDrawn="1"/>
          </p:nvSpPr>
          <p:spPr bwMode="black">
            <a:xfrm rot="10800000">
              <a:off x="6096000" y="4963130"/>
              <a:ext cx="1456719" cy="332990"/>
            </a:xfrm>
            <a:prstGeom prst="rect">
              <a:avLst/>
            </a:prstGeom>
            <a:grpFill/>
            <a:ln w="6350"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spcBef>
                  <a:spcPts val="600"/>
                </a:spcBef>
                <a:buClr>
                  <a:srgbClr val="003755"/>
                </a:buClr>
              </a:pPr>
              <a:endParaRPr lang="da-DK" sz="1400" dirty="0" err="1">
                <a:solidFill>
                  <a:schemeClr val="tx1"/>
                </a:solidFill>
              </a:endParaRPr>
            </a:p>
          </p:txBody>
        </p:sp>
      </p:grpSp>
      <p:sp>
        <p:nvSpPr>
          <p:cNvPr id="12" name="Rectangle 11">
            <a:extLst>
              <a:ext uri="{FF2B5EF4-FFF2-40B4-BE49-F238E27FC236}">
                <a16:creationId xmlns:a16="http://schemas.microsoft.com/office/drawing/2014/main" id="{67CEE09B-6EE1-4BF2-85A3-DE69E91BC4C6}"/>
              </a:ext>
            </a:extLst>
          </p:cNvPr>
          <p:cNvSpPr/>
          <p:nvPr userDrawn="1"/>
        </p:nvSpPr>
        <p:spPr>
          <a:xfrm>
            <a:off x="472536" y="2986685"/>
            <a:ext cx="10152346" cy="1631216"/>
          </a:xfrm>
          <a:prstGeom prst="rect">
            <a:avLst/>
          </a:prstGeom>
        </p:spPr>
        <p:txBody>
          <a:bodyPr wrap="square">
            <a:spAutoFit/>
          </a:bodyPr>
          <a:lstStyle/>
          <a:p>
            <a:pPr algn="ctr"/>
            <a:r>
              <a:rPr lang="da-DK" sz="10000" b="1" i="1" noProof="0" dirty="0">
                <a:solidFill>
                  <a:schemeClr val="bg1"/>
                </a:solidFill>
              </a:rPr>
              <a:t>Brug dem ikke </a:t>
            </a:r>
            <a:endParaRPr lang="da-DK" sz="10000" b="1" i="1" noProof="0" dirty="0"/>
          </a:p>
        </p:txBody>
      </p:sp>
      <p:sp>
        <p:nvSpPr>
          <p:cNvPr id="16" name="Do not use">
            <a:extLst>
              <a:ext uri="{FF2B5EF4-FFF2-40B4-BE49-F238E27FC236}">
                <a16:creationId xmlns:a16="http://schemas.microsoft.com/office/drawing/2014/main" id="{A8FA78FA-4D94-4717-B7C6-6F86378D6B01}"/>
              </a:ext>
            </a:extLst>
          </p:cNvPr>
          <p:cNvSpPr txBox="1"/>
          <p:nvPr userDrawn="1"/>
        </p:nvSpPr>
        <p:spPr>
          <a:xfrm>
            <a:off x="430214" y="5186455"/>
            <a:ext cx="11356974" cy="969496"/>
          </a:xfrm>
          <a:prstGeom prst="rect">
            <a:avLst/>
          </a:prstGeom>
          <a:noFill/>
        </p:spPr>
        <p:txBody>
          <a:bodyPr wrap="square" lIns="0" tIns="0" rIns="0" bIns="0" rtlCol="0">
            <a:spAutoFit/>
          </a:bodyPr>
          <a:lstStyle/>
          <a:p>
            <a:pPr marL="0" marR="0" indent="0" algn="ctr" fontAlgn="auto">
              <a:lnSpc>
                <a:spcPct val="100000"/>
              </a:lnSpc>
              <a:spcBef>
                <a:spcPts val="600"/>
              </a:spcBef>
              <a:spcAft>
                <a:spcPts val="0"/>
              </a:spcAft>
              <a:buClr>
                <a:srgbClr val="003755"/>
              </a:buClr>
              <a:buSzTx/>
              <a:buFontTx/>
              <a:buNone/>
              <a:tabLst/>
            </a:pPr>
            <a:r>
              <a:rPr lang="da-DK" sz="2000" b="0" noProof="0" dirty="0">
                <a:solidFill>
                  <a:schemeClr val="bg1"/>
                </a:solidFill>
              </a:rPr>
              <a:t>Pga. PowerPoints standard Kopier/Indsæt funktionalitet kan ekstra uønskede layouts forekomme.</a:t>
            </a:r>
          </a:p>
          <a:p>
            <a:pPr marL="0" marR="0" indent="0" algn="ctr" fontAlgn="auto">
              <a:lnSpc>
                <a:spcPct val="100000"/>
              </a:lnSpc>
              <a:spcBef>
                <a:spcPts val="600"/>
              </a:spcBef>
              <a:spcAft>
                <a:spcPts val="0"/>
              </a:spcAft>
              <a:buClr>
                <a:srgbClr val="003755"/>
              </a:buClr>
              <a:buSzTx/>
              <a:buFontTx/>
              <a:buNone/>
              <a:tabLst/>
            </a:pPr>
            <a:r>
              <a:rPr lang="da-DK" sz="2000" b="0" noProof="0" dirty="0">
                <a:solidFill>
                  <a:schemeClr val="bg1"/>
                </a:solidFill>
              </a:rPr>
              <a:t>OBS! Layouts efter dette kan indeholde potentiel fortrolig information.</a:t>
            </a:r>
            <a:br>
              <a:rPr lang="da-DK" sz="1800" b="0" noProof="0" dirty="0">
                <a:solidFill>
                  <a:schemeClr val="bg1"/>
                </a:solidFill>
              </a:rPr>
            </a:br>
            <a:endParaRPr lang="da-DK" sz="1800" b="0" noProof="0" dirty="0">
              <a:solidFill>
                <a:schemeClr val="bg1"/>
              </a:solidFill>
            </a:endParaRPr>
          </a:p>
        </p:txBody>
      </p:sp>
      <p:sp>
        <p:nvSpPr>
          <p:cNvPr id="13" name="Date Placeholder 6" hidden="1">
            <a:extLst>
              <a:ext uri="{FF2B5EF4-FFF2-40B4-BE49-F238E27FC236}">
                <a16:creationId xmlns:a16="http://schemas.microsoft.com/office/drawing/2014/main" id="{64CEB7DD-E8FE-47C7-8823-750A10754EB0}"/>
              </a:ext>
            </a:extLst>
          </p:cNvPr>
          <p:cNvSpPr>
            <a:spLocks noGrp="1"/>
          </p:cNvSpPr>
          <p:nvPr>
            <p:ph type="dt" sz="half" idx="15"/>
          </p:nvPr>
        </p:nvSpPr>
        <p:spPr>
          <a:xfrm>
            <a:off x="0" y="6858000"/>
            <a:ext cx="0" cy="0"/>
          </a:xfrm>
        </p:spPr>
        <p:txBody>
          <a:bodyPr/>
          <a:lstStyle>
            <a:lvl1pPr>
              <a:defRPr sz="100">
                <a:noFill/>
              </a:defRPr>
            </a:lvl1pPr>
          </a:lstStyle>
          <a:p>
            <a:fld id="{A4339D32-BA0E-4C6C-BE3F-DD5997C1139D}" type="datetime2">
              <a:rPr lang="da-DK" smtClean="0"/>
              <a:t>18. februar 2025</a:t>
            </a:fld>
            <a:endParaRPr lang="da-DK" dirty="0"/>
          </a:p>
        </p:txBody>
      </p:sp>
      <p:sp>
        <p:nvSpPr>
          <p:cNvPr id="14" name="Footer Placeholder 8" hidden="1">
            <a:extLst>
              <a:ext uri="{FF2B5EF4-FFF2-40B4-BE49-F238E27FC236}">
                <a16:creationId xmlns:a16="http://schemas.microsoft.com/office/drawing/2014/main" id="{06739825-D1B6-4F3A-8216-BA5B32BD19E7}"/>
              </a:ext>
            </a:extLst>
          </p:cNvPr>
          <p:cNvSpPr>
            <a:spLocks noGrp="1"/>
          </p:cNvSpPr>
          <p:nvPr>
            <p:ph type="ftr" sz="quarter" idx="16"/>
          </p:nvPr>
        </p:nvSpPr>
        <p:spPr>
          <a:xfrm>
            <a:off x="0" y="6858000"/>
            <a:ext cx="0" cy="0"/>
          </a:xfrm>
        </p:spPr>
        <p:txBody>
          <a:bodyPr/>
          <a:lstStyle>
            <a:lvl1pPr>
              <a:defRPr sz="100">
                <a:noFill/>
              </a:defRPr>
            </a:lvl1pPr>
          </a:lstStyle>
          <a:p>
            <a:endParaRPr lang="da-DK" dirty="0"/>
          </a:p>
        </p:txBody>
      </p:sp>
      <p:sp>
        <p:nvSpPr>
          <p:cNvPr id="15" name="Slide Number Placeholder 10" hidden="1">
            <a:extLst>
              <a:ext uri="{FF2B5EF4-FFF2-40B4-BE49-F238E27FC236}">
                <a16:creationId xmlns:a16="http://schemas.microsoft.com/office/drawing/2014/main" id="{A2244AC4-18E1-41D9-B6D4-4D2415BE8C35}"/>
              </a:ext>
            </a:extLst>
          </p:cNvPr>
          <p:cNvSpPr>
            <a:spLocks noGrp="1"/>
          </p:cNvSpPr>
          <p:nvPr>
            <p:ph type="sldNum" sz="quarter" idx="17"/>
          </p:nvPr>
        </p:nvSpPr>
        <p:spPr>
          <a:xfrm>
            <a:off x="0" y="6858000"/>
            <a:ext cx="0" cy="0"/>
          </a:xfrm>
        </p:spPr>
        <p:txBody>
          <a:bodyPr/>
          <a:lstStyle>
            <a:lvl1pPr>
              <a:defRPr sz="100">
                <a:noFill/>
              </a:defRPr>
            </a:lvl1p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48866222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a:xfrm>
            <a:off x="609600" y="452669"/>
            <a:ext cx="10972800" cy="964969"/>
          </a:xfrm>
        </p:spPr>
        <p:txBody>
          <a:bodyPr/>
          <a:lstStyle/>
          <a:p>
            <a:r>
              <a:rPr lang="da-DK" noProof="0"/>
              <a:t>Klik for at redigere i master</a:t>
            </a:r>
            <a:endParaRPr lang="en-US" noProof="0" dirty="0"/>
          </a:p>
        </p:txBody>
      </p:sp>
      <p:sp>
        <p:nvSpPr>
          <p:cNvPr id="3" name="Content Placeholder 2"/>
          <p:cNvSpPr>
            <a:spLocks noGrp="1"/>
          </p:cNvSpPr>
          <p:nvPr>
            <p:ph idx="1"/>
          </p:nvPr>
        </p:nvSpPr>
        <p:spPr/>
        <p:txBody>
          <a:bodyPr>
            <a:normAutofit/>
          </a:bodyPr>
          <a:lstStyle>
            <a:lvl1pPr marL="0" indent="0">
              <a:buNone/>
              <a:defRPr sz="2133"/>
            </a:lvl1pPr>
          </a:lstStyle>
          <a:p>
            <a:pPr lvl="0"/>
            <a:r>
              <a:rPr lang="da-DK"/>
              <a:t>Rediger typografien i masterens</a:t>
            </a:r>
          </a:p>
        </p:txBody>
      </p:sp>
      <p:sp>
        <p:nvSpPr>
          <p:cNvPr id="5" name="Rectangle 3">
            <a:extLst>
              <a:ext uri="{FF2B5EF4-FFF2-40B4-BE49-F238E27FC236}">
                <a16:creationId xmlns:a16="http://schemas.microsoft.com/office/drawing/2014/main" id="{1D4461DC-8B44-4DE3-AEA0-5049A880ECDD}"/>
              </a:ext>
            </a:extLst>
          </p:cNvPr>
          <p:cNvSpPr/>
          <p:nvPr userDrawn="1"/>
        </p:nvSpPr>
        <p:spPr>
          <a:xfrm>
            <a:off x="0" y="0"/>
            <a:ext cx="12192000" cy="350400"/>
          </a:xfrm>
          <a:prstGeom prst="rect">
            <a:avLst/>
          </a:prstGeom>
          <a:solidFill>
            <a:srgbClr val="D704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667" noProof="0" dirty="0"/>
          </a:p>
        </p:txBody>
      </p:sp>
      <p:sp>
        <p:nvSpPr>
          <p:cNvPr id="6" name="Rectangle 4">
            <a:extLst>
              <a:ext uri="{FF2B5EF4-FFF2-40B4-BE49-F238E27FC236}">
                <a16:creationId xmlns:a16="http://schemas.microsoft.com/office/drawing/2014/main" id="{CA61557C-824F-41F9-87B9-A19D054280EB}"/>
              </a:ext>
            </a:extLst>
          </p:cNvPr>
          <p:cNvSpPr/>
          <p:nvPr userDrawn="1"/>
        </p:nvSpPr>
        <p:spPr>
          <a:xfrm>
            <a:off x="0" y="6507600"/>
            <a:ext cx="12192000" cy="350400"/>
          </a:xfrm>
          <a:prstGeom prst="rect">
            <a:avLst/>
          </a:prstGeom>
          <a:solidFill>
            <a:srgbClr val="003E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2667" noProof="0" dirty="0"/>
          </a:p>
        </p:txBody>
      </p:sp>
    </p:spTree>
    <p:extLst>
      <p:ext uri="{BB962C8B-B14F-4D97-AF65-F5344CB8AC3E}">
        <p14:creationId xmlns:p14="http://schemas.microsoft.com/office/powerpoint/2010/main" val="3570291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Kapitel">
    <p:bg>
      <p:bgRef idx="1001">
        <a:schemeClr val="bg1"/>
      </p:bgRef>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B649D45-51C1-97B2-2B6C-E9D08F82C4B8}"/>
              </a:ext>
            </a:extLst>
          </p:cNvPr>
          <p:cNvSpPr/>
          <p:nvPr userDrawn="1"/>
        </p:nvSpPr>
        <p:spPr>
          <a:xfrm>
            <a:off x="406400" y="0"/>
            <a:ext cx="11379200" cy="60452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8" name="Date Placeholder 6" hidden="1">
            <a:extLst>
              <a:ext uri="{FF2B5EF4-FFF2-40B4-BE49-F238E27FC236}">
                <a16:creationId xmlns:a16="http://schemas.microsoft.com/office/drawing/2014/main" id="{EC4984FD-C954-4704-8EAD-D63D90C9952D}"/>
              </a:ext>
            </a:extLst>
          </p:cNvPr>
          <p:cNvSpPr>
            <a:spLocks noGrp="1"/>
          </p:cNvSpPr>
          <p:nvPr>
            <p:ph type="dt" sz="half" idx="15"/>
          </p:nvPr>
        </p:nvSpPr>
        <p:spPr>
          <a:xfrm>
            <a:off x="0" y="6858000"/>
            <a:ext cx="0" cy="0"/>
          </a:xfrm>
        </p:spPr>
        <p:txBody>
          <a:bodyPr/>
          <a:lstStyle>
            <a:lvl1pPr>
              <a:defRPr sz="100">
                <a:noFill/>
              </a:defRPr>
            </a:lvl1pPr>
          </a:lstStyle>
          <a:p>
            <a:fld id="{C6EC6C57-E07C-4B44-997E-0E66161001C0}" type="datetime2">
              <a:rPr lang="da-DK" smtClean="0"/>
              <a:t>18. februar 2025</a:t>
            </a:fld>
            <a:endParaRPr lang="da-DK" dirty="0"/>
          </a:p>
        </p:txBody>
      </p:sp>
      <p:sp>
        <p:nvSpPr>
          <p:cNvPr id="9" name="Footer Placeholder 8" hidden="1">
            <a:extLst>
              <a:ext uri="{FF2B5EF4-FFF2-40B4-BE49-F238E27FC236}">
                <a16:creationId xmlns:a16="http://schemas.microsoft.com/office/drawing/2014/main" id="{E9C8E5B9-7CE0-43DA-AD39-74ECF3AC709B}"/>
              </a:ext>
            </a:extLst>
          </p:cNvPr>
          <p:cNvSpPr>
            <a:spLocks noGrp="1"/>
          </p:cNvSpPr>
          <p:nvPr>
            <p:ph type="ftr" sz="quarter" idx="16"/>
          </p:nvPr>
        </p:nvSpPr>
        <p:spPr>
          <a:xfrm>
            <a:off x="0" y="6858000"/>
            <a:ext cx="0" cy="0"/>
          </a:xfrm>
        </p:spPr>
        <p:txBody>
          <a:bodyPr/>
          <a:lstStyle>
            <a:lvl1pPr>
              <a:defRPr sz="100">
                <a:noFill/>
              </a:defRPr>
            </a:lvl1pPr>
          </a:lstStyle>
          <a:p>
            <a:endParaRPr lang="da-DK" dirty="0"/>
          </a:p>
        </p:txBody>
      </p:sp>
      <p:sp>
        <p:nvSpPr>
          <p:cNvPr id="2" name="Title 1"/>
          <p:cNvSpPr>
            <a:spLocks noGrp="1"/>
          </p:cNvSpPr>
          <p:nvPr>
            <p:ph type="ctrTitle" hasCustomPrompt="1"/>
          </p:nvPr>
        </p:nvSpPr>
        <p:spPr>
          <a:xfrm>
            <a:off x="812800" y="4399527"/>
            <a:ext cx="7317678" cy="1239273"/>
          </a:xfrm>
        </p:spPr>
        <p:txBody>
          <a:bodyPr rIns="0" anchor="t" anchorCtr="0"/>
          <a:lstStyle>
            <a:lvl1pPr algn="l">
              <a:defRPr sz="4200">
                <a:solidFill>
                  <a:schemeClr val="accent1"/>
                </a:solidFill>
              </a:defRPr>
            </a:lvl1pPr>
          </a:lstStyle>
          <a:p>
            <a:r>
              <a:rPr lang="da-DK" dirty="0"/>
              <a:t>Klik for at tilføje titel</a:t>
            </a:r>
          </a:p>
        </p:txBody>
      </p:sp>
      <p:sp>
        <p:nvSpPr>
          <p:cNvPr id="3" name="Subtitle 2"/>
          <p:cNvSpPr>
            <a:spLocks noGrp="1"/>
          </p:cNvSpPr>
          <p:nvPr>
            <p:ph type="subTitle" idx="1" hasCustomPrompt="1"/>
          </p:nvPr>
        </p:nvSpPr>
        <p:spPr>
          <a:xfrm>
            <a:off x="812800" y="3490021"/>
            <a:ext cx="7317676" cy="672562"/>
          </a:xfrm>
        </p:spPr>
        <p:txBody>
          <a:bodyPr rIns="0" anchor="b" anchorCtr="0"/>
          <a:lstStyle>
            <a:lvl1pPr marL="0" indent="0" algn="l">
              <a:lnSpc>
                <a:spcPct val="90000"/>
              </a:lnSpc>
              <a:spcBef>
                <a:spcPts val="0"/>
              </a:spcBef>
              <a:spcAft>
                <a:spcPts val="0"/>
              </a:spcAft>
              <a:buFont typeface="Arial" panose="020B0604020202020204" pitchFamily="34" charset="0"/>
              <a:buNone/>
              <a:defRPr sz="4200" b="1" spc="-70" baseline="0">
                <a:solidFill>
                  <a:schemeClr val="accent4">
                    <a:lumMod val="60000"/>
                    <a:lumOff val="40000"/>
                  </a:schemeClr>
                </a:solidFill>
              </a:defRPr>
            </a:lvl1pPr>
            <a:lvl2pPr marL="0" indent="0" algn="l">
              <a:lnSpc>
                <a:spcPct val="90000"/>
              </a:lnSpc>
              <a:spcBef>
                <a:spcPts val="0"/>
              </a:spcBef>
              <a:spcAft>
                <a:spcPts val="0"/>
              </a:spcAft>
              <a:buFont typeface="Arial" panose="020B0604020202020204" pitchFamily="34" charset="0"/>
              <a:buChar char="​"/>
              <a:defRPr sz="4200" b="1">
                <a:solidFill>
                  <a:schemeClr val="accent4">
                    <a:lumMod val="60000"/>
                    <a:lumOff val="40000"/>
                  </a:schemeClr>
                </a:solidFill>
              </a:defRPr>
            </a:lvl2pPr>
            <a:lvl3pPr marL="0" indent="0" algn="l">
              <a:lnSpc>
                <a:spcPct val="90000"/>
              </a:lnSpc>
              <a:spcBef>
                <a:spcPts val="0"/>
              </a:spcBef>
              <a:spcAft>
                <a:spcPts val="0"/>
              </a:spcAft>
              <a:buFont typeface="Arial" panose="020B0604020202020204" pitchFamily="34" charset="0"/>
              <a:buChar char="​"/>
              <a:defRPr sz="4200" b="1">
                <a:solidFill>
                  <a:schemeClr val="accent4">
                    <a:lumMod val="60000"/>
                    <a:lumOff val="40000"/>
                  </a:schemeClr>
                </a:solidFill>
              </a:defRPr>
            </a:lvl3pPr>
            <a:lvl4pPr marL="0" indent="0" algn="l">
              <a:lnSpc>
                <a:spcPct val="90000"/>
              </a:lnSpc>
              <a:spcBef>
                <a:spcPts val="0"/>
              </a:spcBef>
              <a:spcAft>
                <a:spcPts val="0"/>
              </a:spcAft>
              <a:buFont typeface="Arial" panose="020B0604020202020204" pitchFamily="34" charset="0"/>
              <a:buChar char="​"/>
              <a:defRPr sz="4200" b="1">
                <a:solidFill>
                  <a:schemeClr val="accent4">
                    <a:lumMod val="60000"/>
                    <a:lumOff val="40000"/>
                  </a:schemeClr>
                </a:solidFill>
              </a:defRPr>
            </a:lvl4pPr>
            <a:lvl5pPr marL="0" indent="0" algn="l">
              <a:lnSpc>
                <a:spcPct val="90000"/>
              </a:lnSpc>
              <a:spcBef>
                <a:spcPts val="0"/>
              </a:spcBef>
              <a:spcAft>
                <a:spcPts val="0"/>
              </a:spcAft>
              <a:buFont typeface="Arial" panose="020B0604020202020204" pitchFamily="34" charset="0"/>
              <a:buChar char="​"/>
              <a:defRPr sz="4200" b="1">
                <a:solidFill>
                  <a:schemeClr val="accent4">
                    <a:lumMod val="60000"/>
                    <a:lumOff val="40000"/>
                  </a:schemeClr>
                </a:solidFill>
              </a:defRPr>
            </a:lvl5pPr>
            <a:lvl6pPr marL="0" indent="0" algn="l">
              <a:lnSpc>
                <a:spcPct val="90000"/>
              </a:lnSpc>
              <a:spcBef>
                <a:spcPts val="0"/>
              </a:spcBef>
              <a:spcAft>
                <a:spcPts val="0"/>
              </a:spcAft>
              <a:buFont typeface="Arial" panose="020B0604020202020204" pitchFamily="34" charset="0"/>
              <a:buChar char="​"/>
              <a:defRPr sz="4200" b="1">
                <a:solidFill>
                  <a:schemeClr val="accent4">
                    <a:lumMod val="60000"/>
                    <a:lumOff val="40000"/>
                  </a:schemeClr>
                </a:solidFill>
              </a:defRPr>
            </a:lvl6pPr>
            <a:lvl7pPr marL="0" indent="0" algn="l">
              <a:lnSpc>
                <a:spcPct val="90000"/>
              </a:lnSpc>
              <a:spcBef>
                <a:spcPts val="0"/>
              </a:spcBef>
              <a:spcAft>
                <a:spcPts val="0"/>
              </a:spcAft>
              <a:buFont typeface="Arial" panose="020B0604020202020204" pitchFamily="34" charset="0"/>
              <a:buChar char="​"/>
              <a:defRPr sz="4200" b="1">
                <a:solidFill>
                  <a:schemeClr val="accent4">
                    <a:lumMod val="60000"/>
                    <a:lumOff val="40000"/>
                  </a:schemeClr>
                </a:solidFill>
              </a:defRPr>
            </a:lvl7pPr>
            <a:lvl8pPr marL="0" indent="0" algn="l">
              <a:lnSpc>
                <a:spcPct val="90000"/>
              </a:lnSpc>
              <a:spcBef>
                <a:spcPts val="0"/>
              </a:spcBef>
              <a:spcAft>
                <a:spcPts val="0"/>
              </a:spcAft>
              <a:buFont typeface="Arial" panose="020B0604020202020204" pitchFamily="34" charset="0"/>
              <a:buChar char="​"/>
              <a:defRPr sz="4200" b="1">
                <a:solidFill>
                  <a:schemeClr val="accent4">
                    <a:lumMod val="60000"/>
                    <a:lumOff val="40000"/>
                  </a:schemeClr>
                </a:solidFill>
              </a:defRPr>
            </a:lvl8pPr>
            <a:lvl9pPr marL="0" indent="0" algn="l">
              <a:lnSpc>
                <a:spcPct val="90000"/>
              </a:lnSpc>
              <a:spcBef>
                <a:spcPts val="0"/>
              </a:spcBef>
              <a:spcAft>
                <a:spcPts val="0"/>
              </a:spcAft>
              <a:buFont typeface="Arial" panose="020B0604020202020204" pitchFamily="34" charset="0"/>
              <a:buChar char="​"/>
              <a:tabLst/>
              <a:defRPr sz="4200" b="1">
                <a:solidFill>
                  <a:schemeClr val="accent4">
                    <a:lumMod val="60000"/>
                    <a:lumOff val="40000"/>
                  </a:schemeClr>
                </a:solidFill>
              </a:defRPr>
            </a:lvl9pPr>
          </a:lstStyle>
          <a:p>
            <a:r>
              <a:rPr lang="da-DK" dirty="0"/>
              <a:t>Tilføj fx 01</a:t>
            </a:r>
          </a:p>
        </p:txBody>
      </p:sp>
      <p:sp>
        <p:nvSpPr>
          <p:cNvPr id="5" name="Pladsholder til slidenummer 4">
            <a:extLst>
              <a:ext uri="{FF2B5EF4-FFF2-40B4-BE49-F238E27FC236}">
                <a16:creationId xmlns:a16="http://schemas.microsoft.com/office/drawing/2014/main" id="{009134B4-BBCE-33E6-826D-5A53AE80B572}"/>
              </a:ext>
            </a:extLst>
          </p:cNvPr>
          <p:cNvSpPr>
            <a:spLocks noGrp="1"/>
          </p:cNvSpPr>
          <p:nvPr>
            <p:ph type="sldNum" sz="quarter" idx="17"/>
          </p:nvPr>
        </p:nvSpPr>
        <p:spPr/>
        <p:txBody>
          <a:bodyPr/>
          <a:lstStyle/>
          <a:p>
            <a:fld id="{24C8C45C-947F-4981-8B3F-4F32E973C901}" type="slidenum">
              <a:rPr lang="da-DK" smtClean="0"/>
              <a:pPr/>
              <a:t>‹nr.›</a:t>
            </a:fld>
            <a:endParaRPr lang="da-DK" dirty="0"/>
          </a:p>
        </p:txBody>
      </p:sp>
      <p:pic>
        <p:nvPicPr>
          <p:cNvPr id="7" name="Graphic 4">
            <a:extLst>
              <a:ext uri="{FF2B5EF4-FFF2-40B4-BE49-F238E27FC236}">
                <a16:creationId xmlns:a16="http://schemas.microsoft.com/office/drawing/2014/main" id="{A28CAE69-11D3-99F0-F0E4-8FB4408ACDD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8000" y="2740444"/>
            <a:ext cx="3251200" cy="2898356"/>
          </a:xfrm>
          <a:prstGeom prst="rect">
            <a:avLst/>
          </a:prstGeom>
        </p:spPr>
      </p:pic>
    </p:spTree>
    <p:extLst>
      <p:ext uri="{BB962C8B-B14F-4D97-AF65-F5344CB8AC3E}">
        <p14:creationId xmlns:p14="http://schemas.microsoft.com/office/powerpoint/2010/main" val="1971382265"/>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og indhold 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D6C70-5F51-4B56-B9D6-2161E2F1332B}"/>
              </a:ext>
            </a:extLst>
          </p:cNvPr>
          <p:cNvSpPr>
            <a:spLocks noGrp="1"/>
          </p:cNvSpPr>
          <p:nvPr>
            <p:ph type="title" hasCustomPrompt="1"/>
          </p:nvPr>
        </p:nvSpPr>
        <p:spPr/>
        <p:txBody>
          <a:bodyPr/>
          <a:lstStyle/>
          <a:p>
            <a:r>
              <a:rPr lang="da-DK" dirty="0"/>
              <a:t>Klik for at tilføje titel</a:t>
            </a:r>
          </a:p>
        </p:txBody>
      </p:sp>
      <p:sp>
        <p:nvSpPr>
          <p:cNvPr id="3" name="Content Placeholder 2"/>
          <p:cNvSpPr>
            <a:spLocks noGrp="1"/>
          </p:cNvSpPr>
          <p:nvPr>
            <p:ph idx="1" hasCustomPrompt="1"/>
          </p:nvPr>
        </p:nvSpPr>
        <p:spPr>
          <a:xfrm>
            <a:off x="812799" y="2032000"/>
            <a:ext cx="6502401" cy="3606800"/>
          </a:xfrm>
        </p:spPr>
        <p:txBody>
          <a:bodyPr/>
          <a:lstStyle>
            <a:lvl1pPr>
              <a:defRPr/>
            </a:lvl1pPr>
            <a:lvl2pPr>
              <a:defRPr/>
            </a:lvl2pPr>
            <a:lvl3pPr>
              <a:defRPr/>
            </a:lvl3pPr>
            <a:lvl4pPr>
              <a:defRPr/>
            </a:lvl4pPr>
            <a:lvl5pPr>
              <a:defRPr>
                <a:solidFill>
                  <a:schemeClr val="accent1"/>
                </a:solidFill>
              </a:defRPr>
            </a:lvl5pPr>
          </a:lstStyle>
          <a:p>
            <a:pPr lvl="0"/>
            <a:r>
              <a:rPr lang="da-DK" noProof="0" dirty="0"/>
              <a:t>Klik for at tilføje tekst.                                                                             Klik på Forøg listeniveau for at se næste tekstformat.                          Klik på Formindsk listeniveau for at se foregående tekstformat.       Brug ikke tekstfeltet til billeder. Brug det gerne til figurer/grafer og tabeller. Brug sort tekst på hvid baggrund – undtagelse er overskrifter, som altid er blå.</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a:p>
            <a:pPr lvl="5"/>
            <a:r>
              <a:rPr lang="da-DK" noProof="0" dirty="0"/>
              <a:t>6</a:t>
            </a:r>
          </a:p>
        </p:txBody>
      </p:sp>
      <p:sp>
        <p:nvSpPr>
          <p:cNvPr id="4" name="Date Placeholder 3" hidden="1">
            <a:extLst>
              <a:ext uri="{FF2B5EF4-FFF2-40B4-BE49-F238E27FC236}">
                <a16:creationId xmlns:a16="http://schemas.microsoft.com/office/drawing/2014/main" id="{A8D7B535-415A-41F4-AFE0-6FFBBBD7631B}"/>
              </a:ext>
            </a:extLst>
          </p:cNvPr>
          <p:cNvSpPr>
            <a:spLocks noGrp="1"/>
          </p:cNvSpPr>
          <p:nvPr>
            <p:ph type="dt" sz="half" idx="10"/>
          </p:nvPr>
        </p:nvSpPr>
        <p:spPr/>
        <p:txBody>
          <a:bodyPr/>
          <a:lstStyle/>
          <a:p>
            <a:fld id="{FA532F53-CC62-4553-9D43-03DE52C486B3}" type="datetime2">
              <a:rPr lang="da-DK" smtClean="0"/>
              <a:t>18. februar 2025</a:t>
            </a:fld>
            <a:endParaRPr lang="da-DK" dirty="0"/>
          </a:p>
        </p:txBody>
      </p:sp>
      <p:sp>
        <p:nvSpPr>
          <p:cNvPr id="5" name="Footer Placeholder 4" hidden="1">
            <a:extLst>
              <a:ext uri="{FF2B5EF4-FFF2-40B4-BE49-F238E27FC236}">
                <a16:creationId xmlns:a16="http://schemas.microsoft.com/office/drawing/2014/main" id="{12CFB2E6-561D-40B3-AC0C-DD0BE409F019}"/>
              </a:ext>
            </a:extLst>
          </p:cNvPr>
          <p:cNvSpPr>
            <a:spLocks noGrp="1"/>
          </p:cNvSpPr>
          <p:nvPr>
            <p:ph type="ftr" sz="quarter" idx="11"/>
          </p:nvPr>
        </p:nvSpPr>
        <p:spPr/>
        <p:txBody>
          <a:bodyPr/>
          <a:lstStyle/>
          <a:p>
            <a:endParaRPr lang="da-DK" dirty="0"/>
          </a:p>
        </p:txBody>
      </p:sp>
      <p:sp>
        <p:nvSpPr>
          <p:cNvPr id="6" name="Slide Number Placeholder 5">
            <a:extLst>
              <a:ext uri="{FF2B5EF4-FFF2-40B4-BE49-F238E27FC236}">
                <a16:creationId xmlns:a16="http://schemas.microsoft.com/office/drawing/2014/main" id="{0EA510CB-1580-43BE-BB77-910FF9E78674}"/>
              </a:ext>
            </a:extLst>
          </p:cNvPr>
          <p:cNvSpPr>
            <a:spLocks noGrp="1"/>
          </p:cNvSpPr>
          <p:nvPr>
            <p:ph type="sldNum" sz="quarter" idx="12"/>
          </p:nvPr>
        </p:nvSpPr>
        <p:spPr/>
        <p:txBody>
          <a:body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2731011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og indhold B">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D15F8B7-992F-CD7C-1067-88371064A0DC}"/>
              </a:ext>
            </a:extLst>
          </p:cNvPr>
          <p:cNvSpPr/>
          <p:nvPr userDrawn="1"/>
        </p:nvSpPr>
        <p:spPr>
          <a:xfrm>
            <a:off x="406400" y="0"/>
            <a:ext cx="11379200" cy="6045200"/>
          </a:xfrm>
          <a:prstGeom prst="rect">
            <a:avLst/>
          </a:prstGeom>
          <a:solidFill>
            <a:srgbClr val="F3F2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2" name="Title 1">
            <a:extLst>
              <a:ext uri="{FF2B5EF4-FFF2-40B4-BE49-F238E27FC236}">
                <a16:creationId xmlns:a16="http://schemas.microsoft.com/office/drawing/2014/main" id="{C6AD6C70-5F51-4B56-B9D6-2161E2F1332B}"/>
              </a:ext>
            </a:extLst>
          </p:cNvPr>
          <p:cNvSpPr>
            <a:spLocks noGrp="1"/>
          </p:cNvSpPr>
          <p:nvPr>
            <p:ph type="title" hasCustomPrompt="1"/>
          </p:nvPr>
        </p:nvSpPr>
        <p:spPr/>
        <p:txBody>
          <a:bodyPr/>
          <a:lstStyle/>
          <a:p>
            <a:r>
              <a:rPr lang="da-DK" dirty="0"/>
              <a:t>Klik for at tilføje titel</a:t>
            </a:r>
          </a:p>
        </p:txBody>
      </p:sp>
      <p:sp>
        <p:nvSpPr>
          <p:cNvPr id="3" name="Content Placeholder 2"/>
          <p:cNvSpPr>
            <a:spLocks noGrp="1"/>
          </p:cNvSpPr>
          <p:nvPr>
            <p:ph idx="1" hasCustomPrompt="1"/>
          </p:nvPr>
        </p:nvSpPr>
        <p:spPr>
          <a:xfrm>
            <a:off x="812799" y="2032000"/>
            <a:ext cx="6502401" cy="3606800"/>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vl6pPr>
              <a:defRPr>
                <a:solidFill>
                  <a:schemeClr val="accent1"/>
                </a:solidFill>
              </a:defRPr>
            </a:lvl6pPr>
            <a:lvl7pPr>
              <a:defRPr>
                <a:solidFill>
                  <a:schemeClr val="accent1"/>
                </a:solidFill>
              </a:defRPr>
            </a:lvl7pPr>
            <a:lvl8pPr>
              <a:defRPr>
                <a:solidFill>
                  <a:schemeClr val="accent1"/>
                </a:solidFill>
              </a:defRPr>
            </a:lvl8pPr>
            <a:lvl9pPr>
              <a:defRPr>
                <a:solidFill>
                  <a:schemeClr val="accent1"/>
                </a:solidFill>
              </a:defRPr>
            </a:lvl9pPr>
          </a:lstStyle>
          <a:p>
            <a:pPr lvl="0"/>
            <a:r>
              <a:rPr lang="da-DK" noProof="0" dirty="0"/>
              <a:t>Klik for at tilføje tekst.                                                                            Klik på Forøg listeniveau for at se næste tekstformat.                          Klik på Formindsk listeniveau for at se foregående tekstformat.               Brug ikke tekstfeltet til billeder. Brug det gerne til figurer/grafer og tabeller. Teksten skal være blå, når der er en baggrundsfarve. </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a:p>
            <a:pPr lvl="5"/>
            <a:r>
              <a:rPr lang="da-DK" noProof="0" dirty="0"/>
              <a:t>6</a:t>
            </a:r>
          </a:p>
        </p:txBody>
      </p:sp>
      <p:sp>
        <p:nvSpPr>
          <p:cNvPr id="4" name="Date Placeholder 3" hidden="1">
            <a:extLst>
              <a:ext uri="{FF2B5EF4-FFF2-40B4-BE49-F238E27FC236}">
                <a16:creationId xmlns:a16="http://schemas.microsoft.com/office/drawing/2014/main" id="{A8D7B535-415A-41F4-AFE0-6FFBBBD7631B}"/>
              </a:ext>
            </a:extLst>
          </p:cNvPr>
          <p:cNvSpPr>
            <a:spLocks noGrp="1"/>
          </p:cNvSpPr>
          <p:nvPr>
            <p:ph type="dt" sz="half" idx="10"/>
          </p:nvPr>
        </p:nvSpPr>
        <p:spPr/>
        <p:txBody>
          <a:bodyPr/>
          <a:lstStyle/>
          <a:p>
            <a:fld id="{79FE527D-4DAF-4B54-B0BF-869BC0806E2F}" type="datetime2">
              <a:rPr lang="da-DK" smtClean="0"/>
              <a:t>18. februar 2025</a:t>
            </a:fld>
            <a:endParaRPr lang="da-DK" dirty="0"/>
          </a:p>
        </p:txBody>
      </p:sp>
      <p:sp>
        <p:nvSpPr>
          <p:cNvPr id="5" name="Footer Placeholder 4" hidden="1">
            <a:extLst>
              <a:ext uri="{FF2B5EF4-FFF2-40B4-BE49-F238E27FC236}">
                <a16:creationId xmlns:a16="http://schemas.microsoft.com/office/drawing/2014/main" id="{12CFB2E6-561D-40B3-AC0C-DD0BE409F019}"/>
              </a:ext>
            </a:extLst>
          </p:cNvPr>
          <p:cNvSpPr>
            <a:spLocks noGrp="1"/>
          </p:cNvSpPr>
          <p:nvPr>
            <p:ph type="ftr" sz="quarter" idx="11"/>
          </p:nvPr>
        </p:nvSpPr>
        <p:spPr/>
        <p:txBody>
          <a:bodyPr/>
          <a:lstStyle/>
          <a:p>
            <a:endParaRPr lang="da-DK" dirty="0"/>
          </a:p>
        </p:txBody>
      </p:sp>
      <p:sp>
        <p:nvSpPr>
          <p:cNvPr id="6" name="Slide Number Placeholder 5">
            <a:extLst>
              <a:ext uri="{FF2B5EF4-FFF2-40B4-BE49-F238E27FC236}">
                <a16:creationId xmlns:a16="http://schemas.microsoft.com/office/drawing/2014/main" id="{0EA510CB-1580-43BE-BB77-910FF9E78674}"/>
              </a:ext>
            </a:extLst>
          </p:cNvPr>
          <p:cNvSpPr>
            <a:spLocks noGrp="1"/>
          </p:cNvSpPr>
          <p:nvPr>
            <p:ph type="sldNum" sz="quarter" idx="12"/>
          </p:nvPr>
        </p:nvSpPr>
        <p:spPr/>
        <p:txBody>
          <a:body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4102310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og indhold C">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D15F8B7-992F-CD7C-1067-88371064A0DC}"/>
              </a:ext>
            </a:extLst>
          </p:cNvPr>
          <p:cNvSpPr/>
          <p:nvPr userDrawn="1"/>
        </p:nvSpPr>
        <p:spPr>
          <a:xfrm>
            <a:off x="406400" y="0"/>
            <a:ext cx="11379200" cy="6045200"/>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2" name="Title 1">
            <a:extLst>
              <a:ext uri="{FF2B5EF4-FFF2-40B4-BE49-F238E27FC236}">
                <a16:creationId xmlns:a16="http://schemas.microsoft.com/office/drawing/2014/main" id="{C6AD6C70-5F51-4B56-B9D6-2161E2F1332B}"/>
              </a:ext>
            </a:extLst>
          </p:cNvPr>
          <p:cNvSpPr>
            <a:spLocks noGrp="1"/>
          </p:cNvSpPr>
          <p:nvPr>
            <p:ph type="title" hasCustomPrompt="1"/>
          </p:nvPr>
        </p:nvSpPr>
        <p:spPr/>
        <p:txBody>
          <a:bodyPr/>
          <a:lstStyle/>
          <a:p>
            <a:r>
              <a:rPr lang="da-DK" dirty="0"/>
              <a:t>Klik for at tilføje titel</a:t>
            </a:r>
          </a:p>
        </p:txBody>
      </p:sp>
      <p:sp>
        <p:nvSpPr>
          <p:cNvPr id="3" name="Content Placeholder 2"/>
          <p:cNvSpPr>
            <a:spLocks noGrp="1"/>
          </p:cNvSpPr>
          <p:nvPr>
            <p:ph idx="1" hasCustomPrompt="1"/>
          </p:nvPr>
        </p:nvSpPr>
        <p:spPr>
          <a:xfrm>
            <a:off x="812799" y="2032000"/>
            <a:ext cx="6502401" cy="3606800"/>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vl6pPr>
              <a:defRPr>
                <a:solidFill>
                  <a:schemeClr val="accent1"/>
                </a:solidFill>
              </a:defRPr>
            </a:lvl6pPr>
            <a:lvl7pPr>
              <a:defRPr>
                <a:solidFill>
                  <a:schemeClr val="accent1"/>
                </a:solidFill>
              </a:defRPr>
            </a:lvl7pPr>
            <a:lvl8pPr>
              <a:defRPr>
                <a:solidFill>
                  <a:schemeClr val="accent1"/>
                </a:solidFill>
              </a:defRPr>
            </a:lvl8pPr>
            <a:lvl9pPr>
              <a:defRPr>
                <a:solidFill>
                  <a:schemeClr val="accent1"/>
                </a:solidFill>
              </a:defRPr>
            </a:lvl9pPr>
          </a:lstStyle>
          <a:p>
            <a:pPr lvl="0"/>
            <a:r>
              <a:rPr lang="da-DK" noProof="0" dirty="0"/>
              <a:t>Klik for at tilføje tekst.                                                                           Klik på Forøg listeniveau for at se næste tekstformat.                          Klik på Formindsk listeniveau for at se foregående tekstformat.        Brug ikke tekstfeltet til billeder. Brug det gerne til figurer/grafer og tabeller. Teksten skal være blå, når der er en baggrundsfarve.</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a:p>
            <a:pPr lvl="5"/>
            <a:r>
              <a:rPr lang="da-DK" noProof="0" dirty="0"/>
              <a:t>6</a:t>
            </a:r>
          </a:p>
        </p:txBody>
      </p:sp>
      <p:sp>
        <p:nvSpPr>
          <p:cNvPr id="4" name="Date Placeholder 3" hidden="1">
            <a:extLst>
              <a:ext uri="{FF2B5EF4-FFF2-40B4-BE49-F238E27FC236}">
                <a16:creationId xmlns:a16="http://schemas.microsoft.com/office/drawing/2014/main" id="{A8D7B535-415A-41F4-AFE0-6FFBBBD7631B}"/>
              </a:ext>
            </a:extLst>
          </p:cNvPr>
          <p:cNvSpPr>
            <a:spLocks noGrp="1"/>
          </p:cNvSpPr>
          <p:nvPr>
            <p:ph type="dt" sz="half" idx="10"/>
          </p:nvPr>
        </p:nvSpPr>
        <p:spPr/>
        <p:txBody>
          <a:bodyPr/>
          <a:lstStyle/>
          <a:p>
            <a:fld id="{DA9BF770-4F7A-47EE-9095-4C2C9343F5CB}" type="datetime2">
              <a:rPr lang="da-DK" smtClean="0"/>
              <a:t>18. februar 2025</a:t>
            </a:fld>
            <a:endParaRPr lang="da-DK" dirty="0"/>
          </a:p>
        </p:txBody>
      </p:sp>
      <p:sp>
        <p:nvSpPr>
          <p:cNvPr id="5" name="Footer Placeholder 4" hidden="1">
            <a:extLst>
              <a:ext uri="{FF2B5EF4-FFF2-40B4-BE49-F238E27FC236}">
                <a16:creationId xmlns:a16="http://schemas.microsoft.com/office/drawing/2014/main" id="{12CFB2E6-561D-40B3-AC0C-DD0BE409F019}"/>
              </a:ext>
            </a:extLst>
          </p:cNvPr>
          <p:cNvSpPr>
            <a:spLocks noGrp="1"/>
          </p:cNvSpPr>
          <p:nvPr>
            <p:ph type="ftr" sz="quarter" idx="11"/>
          </p:nvPr>
        </p:nvSpPr>
        <p:spPr/>
        <p:txBody>
          <a:bodyPr/>
          <a:lstStyle/>
          <a:p>
            <a:endParaRPr lang="da-DK" dirty="0"/>
          </a:p>
        </p:txBody>
      </p:sp>
      <p:sp>
        <p:nvSpPr>
          <p:cNvPr id="6" name="Slide Number Placeholder 5">
            <a:extLst>
              <a:ext uri="{FF2B5EF4-FFF2-40B4-BE49-F238E27FC236}">
                <a16:creationId xmlns:a16="http://schemas.microsoft.com/office/drawing/2014/main" id="{0EA510CB-1580-43BE-BB77-910FF9E78674}"/>
              </a:ext>
            </a:extLst>
          </p:cNvPr>
          <p:cNvSpPr>
            <a:spLocks noGrp="1"/>
          </p:cNvSpPr>
          <p:nvPr>
            <p:ph type="sldNum" sz="quarter" idx="12"/>
          </p:nvPr>
        </p:nvSpPr>
        <p:spPr/>
        <p:txBody>
          <a:body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3943247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o indhold 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50754-C2CE-4CB8-A5E2-AD2A724C0A6F}"/>
              </a:ext>
            </a:extLst>
          </p:cNvPr>
          <p:cNvSpPr>
            <a:spLocks noGrp="1"/>
          </p:cNvSpPr>
          <p:nvPr>
            <p:ph type="title" hasCustomPrompt="1"/>
          </p:nvPr>
        </p:nvSpPr>
        <p:spPr/>
        <p:txBody>
          <a:bodyPr/>
          <a:lstStyle/>
          <a:p>
            <a:r>
              <a:rPr lang="da-DK" dirty="0"/>
              <a:t>Klik for at tilføje titel</a:t>
            </a:r>
          </a:p>
        </p:txBody>
      </p:sp>
      <p:sp>
        <p:nvSpPr>
          <p:cNvPr id="3" name="Content Placeholder 2"/>
          <p:cNvSpPr>
            <a:spLocks noGrp="1"/>
          </p:cNvSpPr>
          <p:nvPr>
            <p:ph idx="1" hasCustomPrompt="1"/>
          </p:nvPr>
        </p:nvSpPr>
        <p:spPr>
          <a:xfrm>
            <a:off x="812799" y="2032000"/>
            <a:ext cx="4876801" cy="3606800"/>
          </a:xfrm>
        </p:spPr>
        <p:txBody>
          <a:bodyPr/>
          <a:lstStyle>
            <a:lvl1pPr>
              <a:defRPr/>
            </a:lvl1pPr>
            <a:lvl5pPr>
              <a:defRPr>
                <a:solidFill>
                  <a:schemeClr val="accent1"/>
                </a:solidFill>
              </a:defRPr>
            </a:lvl5pPr>
          </a:lstStyle>
          <a:p>
            <a:pPr lvl="0"/>
            <a:r>
              <a:rPr lang="da-DK" noProof="0" dirty="0"/>
              <a:t>Klik for at tilføje tekst.                                             Klik på Forøg listeniveau for at se næste tekstformat.    Klik på Formindsk listeniveau for at se foregående tekstformat.                                                              Brug ikke tekstfeltet til billeder. Brug det gerne til figurer/grafer og tabeller. Brug sort tekst på hvid baggrund – undtagelse er overskrifter, som altid er blå.</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a:p>
            <a:pPr lvl="5"/>
            <a:r>
              <a:rPr lang="da-DK" noProof="0" dirty="0"/>
              <a:t>6</a:t>
            </a:r>
          </a:p>
          <a:p>
            <a:pPr lvl="6"/>
            <a:endParaRPr lang="da-DK" noProof="0" dirty="0"/>
          </a:p>
        </p:txBody>
      </p:sp>
      <p:sp>
        <p:nvSpPr>
          <p:cNvPr id="7" name="Content Placeholder 3">
            <a:extLst>
              <a:ext uri="{FF2B5EF4-FFF2-40B4-BE49-F238E27FC236}">
                <a16:creationId xmlns:a16="http://schemas.microsoft.com/office/drawing/2014/main" id="{17CE2ECF-AF40-4809-BD16-DFC59D53926E}"/>
              </a:ext>
            </a:extLst>
          </p:cNvPr>
          <p:cNvSpPr>
            <a:spLocks noGrp="1"/>
          </p:cNvSpPr>
          <p:nvPr>
            <p:ph sz="half" idx="2" hasCustomPrompt="1"/>
          </p:nvPr>
        </p:nvSpPr>
        <p:spPr>
          <a:xfrm>
            <a:off x="6502400" y="2032000"/>
            <a:ext cx="4876800" cy="3606800"/>
          </a:xfrm>
        </p:spPr>
        <p:txBody>
          <a:bodyPr/>
          <a:lstStyle>
            <a:lvl1pPr>
              <a:defRPr/>
            </a:lvl1pPr>
            <a:lvl5pPr>
              <a:defRPr>
                <a:solidFill>
                  <a:schemeClr val="accent1"/>
                </a:solidFill>
              </a:defRPr>
            </a:lvl5pPr>
          </a:lstStyle>
          <a:p>
            <a:pPr lvl="0"/>
            <a:r>
              <a:rPr lang="da-DK" noProof="0" dirty="0"/>
              <a:t>Klik for at tilføje tekst.                                                                             Klik på Forøg listeniveau for at se næste tekstformat.  Klik på Formindsk listeniveau for at se foregående tekstformat.                                                            Brug ikke tekstfeltet til billeder. Brug det gerne til figurer/grafer og tabeller. Brug sort tekst på hvid baggrund – undtagelse er overskrifter, som altid er blå.</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a:p>
            <a:pPr lvl="5"/>
            <a:r>
              <a:rPr lang="da-DK" noProof="0" dirty="0"/>
              <a:t>6</a:t>
            </a:r>
          </a:p>
          <a:p>
            <a:pPr lvl="6"/>
            <a:endParaRPr lang="da-DK" noProof="0" dirty="0"/>
          </a:p>
        </p:txBody>
      </p:sp>
      <p:sp>
        <p:nvSpPr>
          <p:cNvPr id="4" name="Date Placeholder 3" hidden="1">
            <a:extLst>
              <a:ext uri="{FF2B5EF4-FFF2-40B4-BE49-F238E27FC236}">
                <a16:creationId xmlns:a16="http://schemas.microsoft.com/office/drawing/2014/main" id="{6FEB6DD9-734A-4FA8-A1CB-C1C36D645FB6}"/>
              </a:ext>
            </a:extLst>
          </p:cNvPr>
          <p:cNvSpPr>
            <a:spLocks noGrp="1"/>
          </p:cNvSpPr>
          <p:nvPr>
            <p:ph type="dt" sz="half" idx="10"/>
          </p:nvPr>
        </p:nvSpPr>
        <p:spPr/>
        <p:txBody>
          <a:bodyPr/>
          <a:lstStyle/>
          <a:p>
            <a:fld id="{26078736-8A73-4C46-99F0-3F18846D973B}" type="datetime2">
              <a:rPr lang="da-DK" smtClean="0"/>
              <a:t>18. februar 2025</a:t>
            </a:fld>
            <a:endParaRPr lang="da-DK" dirty="0"/>
          </a:p>
        </p:txBody>
      </p:sp>
      <p:sp>
        <p:nvSpPr>
          <p:cNvPr id="5" name="Footer Placeholder 4" hidden="1">
            <a:extLst>
              <a:ext uri="{FF2B5EF4-FFF2-40B4-BE49-F238E27FC236}">
                <a16:creationId xmlns:a16="http://schemas.microsoft.com/office/drawing/2014/main" id="{DAD15D48-4ED7-45AA-998F-4E4EAC08EE61}"/>
              </a:ext>
            </a:extLst>
          </p:cNvPr>
          <p:cNvSpPr>
            <a:spLocks noGrp="1"/>
          </p:cNvSpPr>
          <p:nvPr>
            <p:ph type="ftr" sz="quarter" idx="11"/>
          </p:nvPr>
        </p:nvSpPr>
        <p:spPr/>
        <p:txBody>
          <a:bodyPr/>
          <a:lstStyle/>
          <a:p>
            <a:endParaRPr lang="da-DK" dirty="0"/>
          </a:p>
        </p:txBody>
      </p:sp>
      <p:sp>
        <p:nvSpPr>
          <p:cNvPr id="6" name="Slide Number Placeholder 5">
            <a:extLst>
              <a:ext uri="{FF2B5EF4-FFF2-40B4-BE49-F238E27FC236}">
                <a16:creationId xmlns:a16="http://schemas.microsoft.com/office/drawing/2014/main" id="{6FF0DB9D-F098-4650-9BA3-F7CF306A2AB6}"/>
              </a:ext>
            </a:extLst>
          </p:cNvPr>
          <p:cNvSpPr>
            <a:spLocks noGrp="1"/>
          </p:cNvSpPr>
          <p:nvPr>
            <p:ph type="sldNum" sz="quarter" idx="12"/>
          </p:nvPr>
        </p:nvSpPr>
        <p:spPr/>
        <p:txBody>
          <a:body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1370926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o indhold B">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5A1F2D-F0D9-D704-6D47-D5BA413A712B}"/>
              </a:ext>
            </a:extLst>
          </p:cNvPr>
          <p:cNvSpPr/>
          <p:nvPr userDrawn="1"/>
        </p:nvSpPr>
        <p:spPr>
          <a:xfrm>
            <a:off x="406400" y="0"/>
            <a:ext cx="11379200" cy="6045200"/>
          </a:xfrm>
          <a:prstGeom prst="rect">
            <a:avLst/>
          </a:prstGeom>
          <a:solidFill>
            <a:srgbClr val="F3F2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2" name="Title 1">
            <a:extLst>
              <a:ext uri="{FF2B5EF4-FFF2-40B4-BE49-F238E27FC236}">
                <a16:creationId xmlns:a16="http://schemas.microsoft.com/office/drawing/2014/main" id="{D9F50754-C2CE-4CB8-A5E2-AD2A724C0A6F}"/>
              </a:ext>
            </a:extLst>
          </p:cNvPr>
          <p:cNvSpPr>
            <a:spLocks noGrp="1"/>
          </p:cNvSpPr>
          <p:nvPr>
            <p:ph type="title" hasCustomPrompt="1"/>
          </p:nvPr>
        </p:nvSpPr>
        <p:spPr/>
        <p:txBody>
          <a:bodyPr/>
          <a:lstStyle/>
          <a:p>
            <a:r>
              <a:rPr lang="da-DK" dirty="0"/>
              <a:t>Klik for at tilføje titel</a:t>
            </a:r>
          </a:p>
        </p:txBody>
      </p:sp>
      <p:sp>
        <p:nvSpPr>
          <p:cNvPr id="3" name="Content Placeholder 2"/>
          <p:cNvSpPr>
            <a:spLocks noGrp="1"/>
          </p:cNvSpPr>
          <p:nvPr>
            <p:ph idx="1" hasCustomPrompt="1"/>
          </p:nvPr>
        </p:nvSpPr>
        <p:spPr>
          <a:xfrm>
            <a:off x="812799" y="2032000"/>
            <a:ext cx="4876801" cy="3606800"/>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vl6pPr>
              <a:defRPr>
                <a:solidFill>
                  <a:schemeClr val="accent1"/>
                </a:solidFill>
              </a:defRPr>
            </a:lvl6pPr>
            <a:lvl7pPr>
              <a:defRPr>
                <a:solidFill>
                  <a:schemeClr val="accent1"/>
                </a:solidFill>
              </a:defRPr>
            </a:lvl7pPr>
            <a:lvl8pPr>
              <a:defRPr>
                <a:solidFill>
                  <a:schemeClr val="accent1"/>
                </a:solidFill>
              </a:defRPr>
            </a:lvl8pPr>
            <a:lvl9pPr>
              <a:defRPr>
                <a:solidFill>
                  <a:schemeClr val="accent1"/>
                </a:solidFill>
              </a:defRPr>
            </a:lvl9pPr>
          </a:lstStyle>
          <a:p>
            <a:pPr lvl="0"/>
            <a:r>
              <a:rPr lang="da-DK" noProof="0" dirty="0"/>
              <a:t>Klik for at tilføje tekst.                                              Klik på Forøg listeniveau for at se næste tekstformat.                          Klik på Formindsk listeniveau for at se foregående tekstformat.                                                           Brug ikke tekstfeltet til billeder. Brug det gerne til figurer/grafer og tabeller. Teksten skal være blå, når der er en baggrundsfarve.</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p:txBody>
      </p:sp>
      <p:sp>
        <p:nvSpPr>
          <p:cNvPr id="7" name="Content Placeholder 3">
            <a:extLst>
              <a:ext uri="{FF2B5EF4-FFF2-40B4-BE49-F238E27FC236}">
                <a16:creationId xmlns:a16="http://schemas.microsoft.com/office/drawing/2014/main" id="{17CE2ECF-AF40-4809-BD16-DFC59D53926E}"/>
              </a:ext>
            </a:extLst>
          </p:cNvPr>
          <p:cNvSpPr>
            <a:spLocks noGrp="1"/>
          </p:cNvSpPr>
          <p:nvPr>
            <p:ph sz="half" idx="2" hasCustomPrompt="1"/>
          </p:nvPr>
        </p:nvSpPr>
        <p:spPr>
          <a:xfrm>
            <a:off x="6502400" y="2032000"/>
            <a:ext cx="4876800" cy="3606800"/>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vl6pPr>
              <a:defRPr>
                <a:solidFill>
                  <a:schemeClr val="accent1"/>
                </a:solidFill>
              </a:defRPr>
            </a:lvl6pPr>
            <a:lvl7pPr>
              <a:defRPr>
                <a:solidFill>
                  <a:schemeClr val="accent1"/>
                </a:solidFill>
              </a:defRPr>
            </a:lvl7pPr>
            <a:lvl8pPr>
              <a:defRPr>
                <a:solidFill>
                  <a:schemeClr val="accent1"/>
                </a:solidFill>
              </a:defRPr>
            </a:lvl8pPr>
            <a:lvl9pPr>
              <a:defRPr>
                <a:solidFill>
                  <a:schemeClr val="accent1"/>
                </a:solidFill>
              </a:defRPr>
            </a:lvl9pPr>
          </a:lstStyle>
          <a:p>
            <a:pPr lvl="0"/>
            <a:r>
              <a:rPr lang="da-DK" noProof="0" dirty="0"/>
              <a:t>Klik for at tilføje tekst.                                              Klik på Forøg listeniveau for at se næste tekstformat.                          Klik på Formindsk listeniveau for at se foregående tekstformat.                                                           Brug ikke tekstfeltet til billeder. Brug det gerne til figurer/grafer og tabeller. Teksten skal være blå, når der er en baggrundsfarve.</a:t>
            </a:r>
          </a:p>
          <a:p>
            <a:pPr lvl="1"/>
            <a:r>
              <a:rPr lang="da-DK" noProof="0" dirty="0"/>
              <a:t>Andet Niveau</a:t>
            </a:r>
          </a:p>
          <a:p>
            <a:pPr lvl="2"/>
            <a:r>
              <a:rPr lang="da-DK" noProof="0" dirty="0"/>
              <a:t>Tredje Niveau</a:t>
            </a:r>
          </a:p>
          <a:p>
            <a:pPr lvl="3"/>
            <a:r>
              <a:rPr lang="da-DK" noProof="0" dirty="0"/>
              <a:t>Fjerde Niveau</a:t>
            </a:r>
          </a:p>
          <a:p>
            <a:pPr lvl="4"/>
            <a:r>
              <a:rPr lang="da-DK" noProof="0" dirty="0"/>
              <a:t>Femte Niveau</a:t>
            </a:r>
          </a:p>
        </p:txBody>
      </p:sp>
      <p:sp>
        <p:nvSpPr>
          <p:cNvPr id="4" name="Date Placeholder 3" hidden="1">
            <a:extLst>
              <a:ext uri="{FF2B5EF4-FFF2-40B4-BE49-F238E27FC236}">
                <a16:creationId xmlns:a16="http://schemas.microsoft.com/office/drawing/2014/main" id="{6FEB6DD9-734A-4FA8-A1CB-C1C36D645FB6}"/>
              </a:ext>
            </a:extLst>
          </p:cNvPr>
          <p:cNvSpPr>
            <a:spLocks noGrp="1"/>
          </p:cNvSpPr>
          <p:nvPr>
            <p:ph type="dt" sz="half" idx="10"/>
          </p:nvPr>
        </p:nvSpPr>
        <p:spPr/>
        <p:txBody>
          <a:bodyPr/>
          <a:lstStyle/>
          <a:p>
            <a:fld id="{E981CBAE-8A2A-4D9D-B6B8-D09E2EA893EF}" type="datetime2">
              <a:rPr lang="da-DK" smtClean="0"/>
              <a:t>18. februar 2025</a:t>
            </a:fld>
            <a:endParaRPr lang="da-DK" dirty="0"/>
          </a:p>
        </p:txBody>
      </p:sp>
      <p:sp>
        <p:nvSpPr>
          <p:cNvPr id="5" name="Footer Placeholder 4" hidden="1">
            <a:extLst>
              <a:ext uri="{FF2B5EF4-FFF2-40B4-BE49-F238E27FC236}">
                <a16:creationId xmlns:a16="http://schemas.microsoft.com/office/drawing/2014/main" id="{DAD15D48-4ED7-45AA-998F-4E4EAC08EE61}"/>
              </a:ext>
            </a:extLst>
          </p:cNvPr>
          <p:cNvSpPr>
            <a:spLocks noGrp="1"/>
          </p:cNvSpPr>
          <p:nvPr>
            <p:ph type="ftr" sz="quarter" idx="11"/>
          </p:nvPr>
        </p:nvSpPr>
        <p:spPr/>
        <p:txBody>
          <a:bodyPr/>
          <a:lstStyle/>
          <a:p>
            <a:endParaRPr lang="da-DK" dirty="0"/>
          </a:p>
        </p:txBody>
      </p:sp>
      <p:sp>
        <p:nvSpPr>
          <p:cNvPr id="6" name="Slide Number Placeholder 5">
            <a:extLst>
              <a:ext uri="{FF2B5EF4-FFF2-40B4-BE49-F238E27FC236}">
                <a16:creationId xmlns:a16="http://schemas.microsoft.com/office/drawing/2014/main" id="{6FF0DB9D-F098-4650-9BA3-F7CF306A2AB6}"/>
              </a:ext>
            </a:extLst>
          </p:cNvPr>
          <p:cNvSpPr>
            <a:spLocks noGrp="1"/>
          </p:cNvSpPr>
          <p:nvPr>
            <p:ph type="sldNum" sz="quarter" idx="12"/>
          </p:nvPr>
        </p:nvSpPr>
        <p:spPr/>
        <p:txBody>
          <a:bodyPr/>
          <a:lstStyle/>
          <a:p>
            <a:fld id="{24C8C45C-947F-4981-8B3F-4F32E973C901}" type="slidenum">
              <a:rPr lang="da-DK" smtClean="0"/>
              <a:pPr/>
              <a:t>‹nr.›</a:t>
            </a:fld>
            <a:endParaRPr lang="da-DK" dirty="0"/>
          </a:p>
        </p:txBody>
      </p:sp>
    </p:spTree>
    <p:extLst>
      <p:ext uri="{BB962C8B-B14F-4D97-AF65-F5344CB8AC3E}">
        <p14:creationId xmlns:p14="http://schemas.microsoft.com/office/powerpoint/2010/main" val="3182820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id="{C9392247-CE23-49BB-A39E-64C7575BE478}"/>
              </a:ext>
            </a:extLst>
          </p:cNvPr>
          <p:cNvSpPr>
            <a:spLocks noGrp="1"/>
          </p:cNvSpPr>
          <p:nvPr>
            <p:ph type="title"/>
          </p:nvPr>
        </p:nvSpPr>
        <p:spPr>
          <a:xfrm>
            <a:off x="812799" y="812800"/>
            <a:ext cx="10566401" cy="406400"/>
          </a:xfrm>
          <a:prstGeom prst="rect">
            <a:avLst/>
          </a:prstGeom>
        </p:spPr>
        <p:txBody>
          <a:bodyPr vert="horz" lIns="0" tIns="0" rIns="0" bIns="0" rtlCol="0" anchor="t" anchorCtr="0">
            <a:noAutofit/>
          </a:bodyPr>
          <a:lstStyle/>
          <a:p>
            <a:endParaRPr lang="da-DK" dirty="0"/>
          </a:p>
        </p:txBody>
      </p:sp>
      <p:sp>
        <p:nvSpPr>
          <p:cNvPr id="3" name="Text Placeholder 2"/>
          <p:cNvSpPr>
            <a:spLocks noGrp="1"/>
          </p:cNvSpPr>
          <p:nvPr>
            <p:ph type="body" idx="1"/>
          </p:nvPr>
        </p:nvSpPr>
        <p:spPr>
          <a:xfrm>
            <a:off x="812799" y="2032000"/>
            <a:ext cx="10566401" cy="3606800"/>
          </a:xfrm>
          <a:prstGeom prst="rect">
            <a:avLst/>
          </a:prstGeom>
        </p:spPr>
        <p:txBody>
          <a:bodyPr vert="horz" lIns="0" tIns="0" rIns="0" bIns="0" rtlCol="0">
            <a:noAutofit/>
          </a:bodyPr>
          <a:lstStyle/>
          <a:p>
            <a:pPr lvl="0"/>
            <a:r>
              <a:rPr lang="da-DK" noProof="0" dirty="0"/>
              <a:t>Niveau 1. Bullet 1                                                                                                                                                             Enter &amp; TAB for at se næste tekstformat                                                                                                                   SHIFT+TAB for at se foregående tekstformat</a:t>
            </a:r>
          </a:p>
          <a:p>
            <a:pPr lvl="1"/>
            <a:r>
              <a:rPr lang="da-DK" noProof="0" dirty="0"/>
              <a:t>Niveau 2. Bullet 2</a:t>
            </a:r>
          </a:p>
          <a:p>
            <a:pPr lvl="2"/>
            <a:r>
              <a:rPr lang="da-DK" noProof="0" dirty="0"/>
              <a:t>Niveau 3. Tal</a:t>
            </a:r>
          </a:p>
          <a:p>
            <a:pPr lvl="3"/>
            <a:r>
              <a:rPr lang="da-DK" noProof="0" dirty="0"/>
              <a:t>Niveau 4. Tal andet listeniveau</a:t>
            </a:r>
          </a:p>
          <a:p>
            <a:pPr lvl="4"/>
            <a:r>
              <a:rPr lang="da-DK" noProof="0" dirty="0"/>
              <a:t>Niveau 5. Overskrift</a:t>
            </a:r>
          </a:p>
          <a:p>
            <a:pPr lvl="5"/>
            <a:r>
              <a:rPr lang="da-DK" noProof="0" dirty="0"/>
              <a:t>Niveau 6. Brødtekst</a:t>
            </a:r>
          </a:p>
          <a:p>
            <a:pPr lvl="6"/>
            <a:r>
              <a:rPr lang="da-DK" noProof="0" dirty="0"/>
              <a:t>Niveau 7. Underoverskrift</a:t>
            </a:r>
          </a:p>
          <a:p>
            <a:pPr lvl="7"/>
            <a:r>
              <a:rPr lang="da-DK" noProof="0" dirty="0"/>
              <a:t>Niveau 8. Vigtig information eller tal</a:t>
            </a:r>
          </a:p>
          <a:p>
            <a:pPr lvl="8"/>
            <a:r>
              <a:rPr lang="da-DK" noProof="0" dirty="0"/>
              <a:t>Niveau 9. Billedtekst</a:t>
            </a:r>
          </a:p>
        </p:txBody>
      </p:sp>
      <p:sp>
        <p:nvSpPr>
          <p:cNvPr id="6" name="Slide Number Placeholder 5"/>
          <p:cNvSpPr>
            <a:spLocks noGrp="1"/>
          </p:cNvSpPr>
          <p:nvPr>
            <p:ph type="sldNum" sz="quarter" idx="4"/>
          </p:nvPr>
        </p:nvSpPr>
        <p:spPr>
          <a:xfrm>
            <a:off x="11379200" y="6475024"/>
            <a:ext cx="406399" cy="126000"/>
          </a:xfrm>
          <a:prstGeom prst="rect">
            <a:avLst/>
          </a:prstGeom>
        </p:spPr>
        <p:txBody>
          <a:bodyPr vert="horz" lIns="0" tIns="0" rIns="0" bIns="0" rtlCol="0" anchor="ctr" anchorCtr="0"/>
          <a:lstStyle>
            <a:lvl1pPr algn="r">
              <a:defRPr sz="1100">
                <a:solidFill>
                  <a:schemeClr val="accent4"/>
                </a:solidFill>
              </a:defRPr>
            </a:lvl1pPr>
          </a:lstStyle>
          <a:p>
            <a:fld id="{24C8C45C-947F-4981-8B3F-4F32E973C901}" type="slidenum">
              <a:rPr lang="da-DK" smtClean="0"/>
              <a:pPr/>
              <a:t>‹nr.›</a:t>
            </a:fld>
            <a:endParaRPr lang="da-DK" dirty="0"/>
          </a:p>
        </p:txBody>
      </p:sp>
      <p:sp>
        <p:nvSpPr>
          <p:cNvPr id="2" name="Date Placeholder 1" hidden="1">
            <a:extLst>
              <a:ext uri="{FF2B5EF4-FFF2-40B4-BE49-F238E27FC236}">
                <a16:creationId xmlns:a16="http://schemas.microsoft.com/office/drawing/2014/main" id="{6DAF2562-DFA4-49A4-9C2A-FBAD02376BBC}"/>
              </a:ext>
            </a:extLst>
          </p:cNvPr>
          <p:cNvSpPr>
            <a:spLocks noGrp="1"/>
          </p:cNvSpPr>
          <p:nvPr>
            <p:ph type="dt" sz="half" idx="2"/>
          </p:nvPr>
        </p:nvSpPr>
        <p:spPr>
          <a:xfrm>
            <a:off x="0" y="6858000"/>
            <a:ext cx="0" cy="0"/>
          </a:xfrm>
          <a:prstGeom prst="rect">
            <a:avLst/>
          </a:prstGeom>
        </p:spPr>
        <p:txBody>
          <a:bodyPr vert="horz" lIns="0" tIns="0" rIns="0" bIns="0" rtlCol="0" anchor="ctr" anchorCtr="0"/>
          <a:lstStyle>
            <a:lvl1pPr algn="l">
              <a:defRPr sz="1200">
                <a:noFill/>
              </a:defRPr>
            </a:lvl1pPr>
          </a:lstStyle>
          <a:p>
            <a:fld id="{4213FFC2-9C36-438D-9BB0-A1C0D8013389}" type="datetime2">
              <a:rPr lang="da-DK" smtClean="0"/>
              <a:t>18. februar 2025</a:t>
            </a:fld>
            <a:endParaRPr lang="da-DK" dirty="0"/>
          </a:p>
        </p:txBody>
      </p:sp>
      <p:sp>
        <p:nvSpPr>
          <p:cNvPr id="8" name="Footer Placeholder 7" hidden="1">
            <a:extLst>
              <a:ext uri="{FF2B5EF4-FFF2-40B4-BE49-F238E27FC236}">
                <a16:creationId xmlns:a16="http://schemas.microsoft.com/office/drawing/2014/main" id="{3D397FDF-4480-4092-8EF3-23AF214F4831}"/>
              </a:ext>
            </a:extLst>
          </p:cNvPr>
          <p:cNvSpPr>
            <a:spLocks noGrp="1"/>
          </p:cNvSpPr>
          <p:nvPr>
            <p:ph type="ftr" sz="quarter" idx="3"/>
          </p:nvPr>
        </p:nvSpPr>
        <p:spPr>
          <a:xfrm>
            <a:off x="0" y="6858000"/>
            <a:ext cx="0" cy="0"/>
          </a:xfrm>
          <a:prstGeom prst="rect">
            <a:avLst/>
          </a:prstGeom>
        </p:spPr>
        <p:txBody>
          <a:bodyPr vert="horz" lIns="0" tIns="0" rIns="0" bIns="0" rtlCol="0" anchor="ctr" anchorCtr="0"/>
          <a:lstStyle>
            <a:lvl1pPr algn="ctr">
              <a:defRPr sz="1200">
                <a:noFill/>
              </a:defRPr>
            </a:lvl1pPr>
          </a:lstStyle>
          <a:p>
            <a:endParaRPr lang="da-DK" dirty="0"/>
          </a:p>
        </p:txBody>
      </p:sp>
      <p:pic>
        <p:nvPicPr>
          <p:cNvPr id="9" name="Logo blå">
            <a:extLst>
              <a:ext uri="{FF2B5EF4-FFF2-40B4-BE49-F238E27FC236}">
                <a16:creationId xmlns:a16="http://schemas.microsoft.com/office/drawing/2014/main" id="{AC2B9DE0-29D6-48A3-BF6E-3F0CEE016230}"/>
              </a:ext>
            </a:extLst>
          </p:cNvPr>
          <p:cNvPicPr>
            <a:picLocks noChangeAspect="1"/>
          </p:cNvPicPr>
          <p:nvPr userDrawn="1"/>
        </p:nvPicPr>
        <p:blipFill>
          <a:blip r:embed="rId33" cstate="hqprint">
            <a:extLst>
              <a:ext uri="{28A0092B-C50C-407E-A947-70E740481C1C}">
                <a14:useLocalDpi xmlns:a14="http://schemas.microsoft.com/office/drawing/2010/main" val="0"/>
              </a:ext>
            </a:extLst>
          </a:blip>
          <a:stretch>
            <a:fillRect/>
          </a:stretch>
        </p:blipFill>
        <p:spPr>
          <a:xfrm>
            <a:off x="415949" y="6317407"/>
            <a:ext cx="1280735" cy="298286"/>
          </a:xfrm>
          <a:prstGeom prst="rect">
            <a:avLst/>
          </a:prstGeom>
        </p:spPr>
      </p:pic>
    </p:spTree>
    <p:extLst>
      <p:ext uri="{BB962C8B-B14F-4D97-AF65-F5344CB8AC3E}">
        <p14:creationId xmlns:p14="http://schemas.microsoft.com/office/powerpoint/2010/main" val="180999990"/>
      </p:ext>
    </p:extLst>
  </p:cSld>
  <p:clrMap bg1="lt1" tx1="dk1" bg2="lt2" tx2="dk2" accent1="accent1" accent2="accent2" accent3="accent3" accent4="accent4" accent5="accent5" accent6="accent6" hlink="hlink" folHlink="folHlink"/>
  <p:sldLayoutIdLst>
    <p:sldLayoutId id="2147483729" r:id="rId1"/>
    <p:sldLayoutId id="2147483804" r:id="rId2"/>
    <p:sldLayoutId id="2147483737" r:id="rId3"/>
    <p:sldLayoutId id="2147483731" r:id="rId4"/>
    <p:sldLayoutId id="2147483732" r:id="rId5"/>
    <p:sldLayoutId id="2147483786" r:id="rId6"/>
    <p:sldLayoutId id="2147483787" r:id="rId7"/>
    <p:sldLayoutId id="2147483755" r:id="rId8"/>
    <p:sldLayoutId id="2147483788" r:id="rId9"/>
    <p:sldLayoutId id="2147483789" r:id="rId10"/>
    <p:sldLayoutId id="2147483757" r:id="rId11"/>
    <p:sldLayoutId id="2147483790" r:id="rId12"/>
    <p:sldLayoutId id="2147483791" r:id="rId13"/>
    <p:sldLayoutId id="2147483792" r:id="rId14"/>
    <p:sldLayoutId id="2147483739" r:id="rId15"/>
    <p:sldLayoutId id="2147483793" r:id="rId16"/>
    <p:sldLayoutId id="2147483768" r:id="rId17"/>
    <p:sldLayoutId id="2147483794" r:id="rId18"/>
    <p:sldLayoutId id="2147483805" r:id="rId19"/>
    <p:sldLayoutId id="2147483795" r:id="rId20"/>
    <p:sldLayoutId id="2147483800" r:id="rId21"/>
    <p:sldLayoutId id="2147483797" r:id="rId22"/>
    <p:sldLayoutId id="2147483798" r:id="rId23"/>
    <p:sldLayoutId id="2147483799" r:id="rId24"/>
    <p:sldLayoutId id="2147483801" r:id="rId25"/>
    <p:sldLayoutId id="2147483743" r:id="rId26"/>
    <p:sldLayoutId id="2147483744" r:id="rId27"/>
    <p:sldLayoutId id="2147483802" r:id="rId28"/>
    <p:sldLayoutId id="2147483769" r:id="rId29"/>
    <p:sldLayoutId id="2147483753" r:id="rId30"/>
    <p:sldLayoutId id="2147483806" r:id="rId31"/>
  </p:sldLayoutIdLst>
  <p:hf hdr="0" ftr="0" dt="0"/>
  <p:txStyles>
    <p:titleStyle>
      <a:lvl1pPr algn="l" defTabSz="914400" rtl="0" eaLnBrk="1" latinLnBrk="0" hangingPunct="1">
        <a:lnSpc>
          <a:spcPct val="90000"/>
        </a:lnSpc>
        <a:spcBef>
          <a:spcPct val="0"/>
        </a:spcBef>
        <a:buNone/>
        <a:defRPr sz="2800" b="1" kern="1200" spc="-70" baseline="0">
          <a:solidFill>
            <a:schemeClr val="accent1"/>
          </a:solidFill>
          <a:latin typeface="+mj-lt"/>
          <a:ea typeface="+mj-ea"/>
          <a:cs typeface="+mj-cs"/>
        </a:defRPr>
      </a:lvl1pPr>
    </p:titleStyle>
    <p:bodyStyle>
      <a:lvl1pPr marL="180000" indent="-180000" algn="l" defTabSz="914400" rtl="0" eaLnBrk="1" latinLnBrk="0" hangingPunct="1">
        <a:lnSpc>
          <a:spcPct val="110000"/>
        </a:lnSpc>
        <a:spcBef>
          <a:spcPts val="0"/>
        </a:spcBef>
        <a:spcAft>
          <a:spcPts val="600"/>
        </a:spcAft>
        <a:buFont typeface="Arial" panose="020B0604020202020204" pitchFamily="34" charset="0"/>
        <a:buChar char="•"/>
        <a:defRPr sz="1600" kern="1200" spc="-10" baseline="0">
          <a:solidFill>
            <a:schemeClr val="tx1"/>
          </a:solidFill>
          <a:latin typeface="+mn-lt"/>
          <a:ea typeface="+mn-ea"/>
          <a:cs typeface="+mn-cs"/>
        </a:defRPr>
      </a:lvl1pPr>
      <a:lvl2pPr marL="360000" indent="-180000" algn="l" defTabSz="914400" rtl="0" eaLnBrk="1" latinLnBrk="0" hangingPunct="1">
        <a:lnSpc>
          <a:spcPct val="110000"/>
        </a:lnSpc>
        <a:spcBef>
          <a:spcPts val="0"/>
        </a:spcBef>
        <a:spcAft>
          <a:spcPts val="600"/>
        </a:spcAft>
        <a:buFont typeface="Arial" panose="020B0604020202020204" pitchFamily="34" charset="0"/>
        <a:buChar char="•"/>
        <a:defRPr sz="1600" kern="1200" spc="-10" baseline="0">
          <a:solidFill>
            <a:schemeClr val="tx1"/>
          </a:solidFill>
          <a:latin typeface="+mn-lt"/>
          <a:ea typeface="+mn-ea"/>
          <a:cs typeface="+mn-cs"/>
        </a:defRPr>
      </a:lvl2pPr>
      <a:lvl3pPr marL="266400" indent="-266400" algn="l" defTabSz="914400" rtl="0" eaLnBrk="1" latinLnBrk="0" hangingPunct="1">
        <a:lnSpc>
          <a:spcPct val="110000"/>
        </a:lnSpc>
        <a:spcBef>
          <a:spcPts val="800"/>
        </a:spcBef>
        <a:spcAft>
          <a:spcPts val="800"/>
        </a:spcAft>
        <a:buFont typeface="+mj-lt"/>
        <a:buAutoNum type="arabicPeriod"/>
        <a:defRPr sz="2000" b="0" kern="1200">
          <a:solidFill>
            <a:schemeClr val="tx1"/>
          </a:solidFill>
          <a:latin typeface="+mn-lt"/>
          <a:ea typeface="+mn-ea"/>
          <a:cs typeface="+mn-cs"/>
        </a:defRPr>
      </a:lvl3pPr>
      <a:lvl4pPr marL="446400" indent="-266400" algn="l" defTabSz="914400" rtl="0" eaLnBrk="1" latinLnBrk="0" hangingPunct="1">
        <a:lnSpc>
          <a:spcPct val="110000"/>
        </a:lnSpc>
        <a:spcBef>
          <a:spcPts val="0"/>
        </a:spcBef>
        <a:spcAft>
          <a:spcPts val="800"/>
        </a:spcAft>
        <a:buFont typeface="+mj-lt"/>
        <a:buAutoNum type="alphaLcPeriod"/>
        <a:defRPr sz="1600" b="0" kern="1200">
          <a:solidFill>
            <a:schemeClr val="tx1"/>
          </a:solidFill>
          <a:latin typeface="+mn-lt"/>
          <a:ea typeface="+mn-ea"/>
          <a:cs typeface="+mn-cs"/>
        </a:defRPr>
      </a:lvl4pPr>
      <a:lvl5pPr marL="0" indent="0" algn="l" defTabSz="914400" rtl="0" eaLnBrk="1" latinLnBrk="0" hangingPunct="1">
        <a:lnSpc>
          <a:spcPct val="110000"/>
        </a:lnSpc>
        <a:spcBef>
          <a:spcPts val="1200"/>
        </a:spcBef>
        <a:spcAft>
          <a:spcPts val="0"/>
        </a:spcAft>
        <a:buFont typeface="Arial" panose="020B0604020202020204" pitchFamily="34" charset="0"/>
        <a:buChar char="​"/>
        <a:tabLst/>
        <a:defRPr sz="1600" b="1" kern="1200" spc="-10" baseline="0">
          <a:solidFill>
            <a:schemeClr val="accent1"/>
          </a:solidFill>
          <a:latin typeface="+mn-lt"/>
          <a:ea typeface="+mn-ea"/>
          <a:cs typeface="+mn-cs"/>
        </a:defRPr>
      </a:lvl5pPr>
      <a:lvl6pPr marL="0" indent="0" algn="l" defTabSz="914400" rtl="0" eaLnBrk="1" latinLnBrk="0" hangingPunct="1">
        <a:lnSpc>
          <a:spcPct val="110000"/>
        </a:lnSpc>
        <a:spcBef>
          <a:spcPts val="0"/>
        </a:spcBef>
        <a:spcAft>
          <a:spcPts val="0"/>
        </a:spcAft>
        <a:buFont typeface="Arial" panose="020B0604020202020204" pitchFamily="34" charset="0"/>
        <a:buChar char="​"/>
        <a:defRPr sz="1600" kern="1200" spc="-10" baseline="0">
          <a:solidFill>
            <a:schemeClr val="tx1"/>
          </a:solidFill>
          <a:latin typeface="+mn-lt"/>
          <a:ea typeface="+mn-ea"/>
          <a:cs typeface="+mn-cs"/>
        </a:defRPr>
      </a:lvl6pPr>
      <a:lvl7pPr marL="0" indent="0" algn="l" defTabSz="914400" rtl="0" eaLnBrk="1" latinLnBrk="0" hangingPunct="1">
        <a:lnSpc>
          <a:spcPct val="100000"/>
        </a:lnSpc>
        <a:spcBef>
          <a:spcPts val="500"/>
        </a:spcBef>
        <a:spcAft>
          <a:spcPts val="0"/>
        </a:spcAft>
        <a:buFont typeface="Arial" panose="020B0604020202020204" pitchFamily="34" charset="0"/>
        <a:buChar char="​"/>
        <a:defRPr sz="2000" b="0" kern="1200" spc="-30" baseline="0">
          <a:solidFill>
            <a:schemeClr val="tx1"/>
          </a:solidFill>
          <a:latin typeface="+mn-lt"/>
          <a:ea typeface="+mn-ea"/>
          <a:cs typeface="+mn-cs"/>
        </a:defRPr>
      </a:lvl7pPr>
      <a:lvl8pPr marL="0" indent="0" algn="l" defTabSz="914400" rtl="0" eaLnBrk="1" latinLnBrk="0" hangingPunct="1">
        <a:lnSpc>
          <a:spcPct val="80000"/>
        </a:lnSpc>
        <a:spcBef>
          <a:spcPts val="500"/>
        </a:spcBef>
        <a:spcAft>
          <a:spcPts val="0"/>
        </a:spcAft>
        <a:buFont typeface="Arial" panose="020B0604020202020204" pitchFamily="34" charset="0"/>
        <a:buChar char="​"/>
        <a:defRPr sz="4200" b="1" kern="1200" spc="-150" baseline="0">
          <a:solidFill>
            <a:schemeClr val="tx1"/>
          </a:solidFill>
          <a:latin typeface="+mn-lt"/>
          <a:ea typeface="+mn-ea"/>
          <a:cs typeface="+mn-cs"/>
        </a:defRPr>
      </a:lvl8pPr>
      <a:lvl9pPr marL="0" indent="0" algn="l" defTabSz="914400" rtl="0" eaLnBrk="1" latinLnBrk="0" hangingPunct="1">
        <a:lnSpc>
          <a:spcPct val="90000"/>
        </a:lnSpc>
        <a:spcBef>
          <a:spcPts val="500"/>
        </a:spcBef>
        <a:spcAft>
          <a:spcPts val="0"/>
        </a:spcAft>
        <a:buFont typeface="Arial" panose="020B0604020202020204" pitchFamily="34" charset="0"/>
        <a:buChar char="​"/>
        <a:defRPr sz="1000" kern="1200" baseline="0">
          <a:solidFill>
            <a:schemeClr val="tx1"/>
          </a:solidFill>
          <a:latin typeface="+mn-lt"/>
          <a:ea typeface="+mn-ea"/>
          <a:cs typeface="+mn-cs"/>
        </a:defRPr>
      </a:lvl9pPr>
    </p:bodyStyle>
    <p:otherStyle>
      <a:defPPr>
        <a:defRPr lang="en-US"/>
      </a:defPPr>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400" kern="1200">
          <a:solidFill>
            <a:schemeClr val="tx1"/>
          </a:solidFill>
          <a:latin typeface="+mn-lt"/>
          <a:ea typeface="+mn-ea"/>
          <a:cs typeface="+mn-cs"/>
        </a:defRPr>
      </a:lvl2pPr>
      <a:lvl3pPr marL="914400" algn="l" defTabSz="914400" rtl="0" eaLnBrk="1" latinLnBrk="0" hangingPunct="1">
        <a:defRPr sz="1400" kern="1200">
          <a:solidFill>
            <a:schemeClr val="tx1"/>
          </a:solidFill>
          <a:latin typeface="+mn-lt"/>
          <a:ea typeface="+mn-ea"/>
          <a:cs typeface="+mn-cs"/>
        </a:defRPr>
      </a:lvl3pPr>
      <a:lvl4pPr marL="1371600" algn="l" defTabSz="914400" rtl="0" eaLnBrk="1" latinLnBrk="0" hangingPunct="1">
        <a:defRPr sz="1400" kern="1200">
          <a:solidFill>
            <a:schemeClr val="tx1"/>
          </a:solidFill>
          <a:latin typeface="+mn-lt"/>
          <a:ea typeface="+mn-ea"/>
          <a:cs typeface="+mn-cs"/>
        </a:defRPr>
      </a:lvl4pPr>
      <a:lvl5pPr marL="1828800" algn="l" defTabSz="914400" rtl="0" eaLnBrk="1" latinLnBrk="0" hangingPunct="1">
        <a:defRPr sz="1400" kern="1200">
          <a:solidFill>
            <a:schemeClr val="tx1"/>
          </a:solidFill>
          <a:latin typeface="+mn-lt"/>
          <a:ea typeface="+mn-ea"/>
          <a:cs typeface="+mn-cs"/>
        </a:defRPr>
      </a:lvl5pPr>
      <a:lvl6pPr marL="2286000" algn="l" defTabSz="914400" rtl="0" eaLnBrk="1" latinLnBrk="0" hangingPunct="1">
        <a:defRPr sz="1400" kern="1200">
          <a:solidFill>
            <a:schemeClr val="tx1"/>
          </a:solidFill>
          <a:latin typeface="+mn-lt"/>
          <a:ea typeface="+mn-ea"/>
          <a:cs typeface="+mn-cs"/>
        </a:defRPr>
      </a:lvl6pPr>
      <a:lvl7pPr marL="2743200" algn="l" defTabSz="914400" rtl="0" eaLnBrk="1" latinLnBrk="0" hangingPunct="1">
        <a:defRPr sz="1400" kern="1200">
          <a:solidFill>
            <a:schemeClr val="tx1"/>
          </a:solidFill>
          <a:latin typeface="+mn-lt"/>
          <a:ea typeface="+mn-ea"/>
          <a:cs typeface="+mn-cs"/>
        </a:defRPr>
      </a:lvl7pPr>
      <a:lvl8pPr marL="3200400" algn="l" defTabSz="914400" rtl="0" eaLnBrk="1" latinLnBrk="0" hangingPunct="1">
        <a:defRPr sz="1400" kern="1200">
          <a:solidFill>
            <a:schemeClr val="tx1"/>
          </a:solidFill>
          <a:latin typeface="+mn-lt"/>
          <a:ea typeface="+mn-ea"/>
          <a:cs typeface="+mn-cs"/>
        </a:defRPr>
      </a:lvl8pPr>
      <a:lvl9pPr marL="3657600" algn="l" defTabSz="914400"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12" userDrawn="1">
          <p15:clr>
            <a:srgbClr val="000000"/>
          </p15:clr>
        </p15:guide>
        <p15:guide id="2" pos="1024" userDrawn="1">
          <p15:clr>
            <a:srgbClr val="A4A3A4"/>
          </p15:clr>
        </p15:guide>
        <p15:guide id="3" orient="horz" pos="256" userDrawn="1">
          <p15:clr>
            <a:srgbClr val="A4A3A4"/>
          </p15:clr>
        </p15:guide>
        <p15:guide id="4" orient="horz" pos="1280" userDrawn="1">
          <p15:clr>
            <a:srgbClr val="A4A3A4"/>
          </p15:clr>
        </p15:guide>
        <p15:guide id="5" pos="1536" userDrawn="1">
          <p15:clr>
            <a:srgbClr val="A4A3A4"/>
          </p15:clr>
        </p15:guide>
        <p15:guide id="6" orient="horz" pos="1792" userDrawn="1">
          <p15:clr>
            <a:srgbClr val="A4A3A4"/>
          </p15:clr>
        </p15:guide>
        <p15:guide id="7" pos="2048" userDrawn="1">
          <p15:clr>
            <a:srgbClr val="A4A3A4"/>
          </p15:clr>
        </p15:guide>
        <p15:guide id="8" orient="horz" pos="2304" userDrawn="1">
          <p15:clr>
            <a:srgbClr val="A4A3A4"/>
          </p15:clr>
        </p15:guide>
        <p15:guide id="9" pos="2560" userDrawn="1">
          <p15:clr>
            <a:srgbClr val="A4A3A4"/>
          </p15:clr>
        </p15:guide>
        <p15:guide id="10" orient="horz" pos="2816" userDrawn="1">
          <p15:clr>
            <a:srgbClr val="A4A3A4"/>
          </p15:clr>
        </p15:guide>
        <p15:guide id="11" pos="6656" userDrawn="1">
          <p15:clr>
            <a:srgbClr val="A4A3A4"/>
          </p15:clr>
        </p15:guide>
        <p15:guide id="12" pos="7168" userDrawn="1">
          <p15:clr>
            <a:srgbClr val="000000"/>
          </p15:clr>
        </p15:guide>
        <p15:guide id="13" orient="horz" pos="3808" userDrawn="1">
          <p15:clr>
            <a:srgbClr val="A4A3A4"/>
          </p15:clr>
        </p15:guide>
        <p15:guide id="14" pos="3072" userDrawn="1">
          <p15:clr>
            <a:srgbClr val="A4A3A4"/>
          </p15:clr>
        </p15:guide>
        <p15:guide id="15" pos="3584" userDrawn="1">
          <p15:clr>
            <a:srgbClr val="A4A3A4"/>
          </p15:clr>
        </p15:guide>
        <p15:guide id="16" pos="4096" userDrawn="1">
          <p15:clr>
            <a:srgbClr val="A4A3A4"/>
          </p15:clr>
        </p15:guide>
        <p15:guide id="17" pos="4608" userDrawn="1">
          <p15:clr>
            <a:srgbClr val="A4A3A4"/>
          </p15:clr>
        </p15:guide>
        <p15:guide id="18" pos="5120" userDrawn="1">
          <p15:clr>
            <a:srgbClr val="A4A3A4"/>
          </p15:clr>
        </p15:guide>
        <p15:guide id="19" pos="5632" userDrawn="1">
          <p15:clr>
            <a:srgbClr val="A4A3A4"/>
          </p15:clr>
        </p15:guide>
        <p15:guide id="20" pos="6144" userDrawn="1">
          <p15:clr>
            <a:srgbClr val="A4A3A4"/>
          </p15:clr>
        </p15:guide>
        <p15:guide id="22" pos="256" userDrawn="1">
          <p15:clr>
            <a:srgbClr val="A4A3A4"/>
          </p15:clr>
        </p15:guide>
        <p15:guide id="23" orient="horz" pos="512" userDrawn="1">
          <p15:clr>
            <a:srgbClr val="000000"/>
          </p15:clr>
        </p15:guide>
        <p15:guide id="24" orient="horz" pos="768" userDrawn="1">
          <p15:clr>
            <a:srgbClr val="A4A3A4"/>
          </p15:clr>
        </p15:guide>
        <p15:guide id="25" pos="7424" userDrawn="1">
          <p15:clr>
            <a:srgbClr val="A4A3A4"/>
          </p15:clr>
        </p15:guide>
        <p15:guide id="26" orient="horz" pos="3296" userDrawn="1">
          <p15:clr>
            <a:srgbClr val="A4A3A4"/>
          </p15:clr>
        </p15:guide>
        <p15:guide id="27" orient="horz" pos="3552" userDrawn="1">
          <p15:clr>
            <a:srgbClr val="00000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Pladsholder til indhold 5"/>
          <p:cNvGraphicFramePr>
            <a:graphicFrameLocks noGrp="1"/>
          </p:cNvGraphicFramePr>
          <p:nvPr>
            <p:ph idx="1"/>
            <p:extLst>
              <p:ext uri="{D42A27DB-BD31-4B8C-83A1-F6EECF244321}">
                <p14:modId xmlns:p14="http://schemas.microsoft.com/office/powerpoint/2010/main" val="1393594291"/>
              </p:ext>
            </p:extLst>
          </p:nvPr>
        </p:nvGraphicFramePr>
        <p:xfrm>
          <a:off x="812800" y="1"/>
          <a:ext cx="10566400" cy="60350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ladsholder til slidenummer 2"/>
          <p:cNvSpPr>
            <a:spLocks noGrp="1"/>
          </p:cNvSpPr>
          <p:nvPr>
            <p:ph type="sldNum" sz="quarter" idx="12"/>
          </p:nvPr>
        </p:nvSpPr>
        <p:spPr/>
        <p:txBody>
          <a:bodyPr/>
          <a:lstStyle/>
          <a:p>
            <a:fld id="{24C8C45C-947F-4981-8B3F-4F32E973C901}" type="slidenum">
              <a:rPr lang="da-DK" smtClean="0"/>
              <a:pPr/>
              <a:t>1</a:t>
            </a:fld>
            <a:endParaRPr lang="da-DK" dirty="0"/>
          </a:p>
        </p:txBody>
      </p:sp>
      <p:sp>
        <p:nvSpPr>
          <p:cNvPr id="9" name="Afrundet rektangel 4"/>
          <p:cNvSpPr txBox="1"/>
          <p:nvPr/>
        </p:nvSpPr>
        <p:spPr>
          <a:xfrm>
            <a:off x="2825461" y="4069543"/>
            <a:ext cx="978477" cy="237238"/>
          </a:xfrm>
          <a:prstGeom prst="rect">
            <a:avLst/>
          </a:prstGeom>
        </p:spPr>
        <p:style>
          <a:lnRef idx="1">
            <a:schemeClr val="accent2"/>
          </a:lnRef>
          <a:fillRef idx="3">
            <a:schemeClr val="accent2"/>
          </a:fillRef>
          <a:effectRef idx="2">
            <a:schemeClr val="accent2"/>
          </a:effectRef>
          <a:fontRef idx="minor">
            <a:schemeClr val="lt1"/>
          </a:fontRef>
        </p:style>
        <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da-DK" sz="900" b="1" kern="1200" dirty="0"/>
              <a:t>ANMELDELSE</a:t>
            </a:r>
          </a:p>
        </p:txBody>
      </p:sp>
      <p:sp>
        <p:nvSpPr>
          <p:cNvPr id="12" name="Afrundet rektangel 10"/>
          <p:cNvSpPr txBox="1"/>
          <p:nvPr/>
        </p:nvSpPr>
        <p:spPr>
          <a:xfrm>
            <a:off x="6545408" y="2074693"/>
            <a:ext cx="978477" cy="237238"/>
          </a:xfrm>
          <a:prstGeom prst="rect">
            <a:avLst/>
          </a:prstGeom>
        </p:spPr>
        <p:style>
          <a:lnRef idx="1">
            <a:schemeClr val="accent2"/>
          </a:lnRef>
          <a:fillRef idx="3">
            <a:schemeClr val="accent2"/>
          </a:fillRef>
          <a:effectRef idx="2">
            <a:schemeClr val="accent2"/>
          </a:effectRef>
          <a:fontRef idx="minor">
            <a:schemeClr val="lt1"/>
          </a:fontRef>
        </p:style>
        <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da-DK" sz="900" b="1" kern="1200" dirty="0"/>
              <a:t>ARBEJDSPLAN</a:t>
            </a:r>
          </a:p>
        </p:txBody>
      </p:sp>
      <p:sp>
        <p:nvSpPr>
          <p:cNvPr id="15" name="Afrundet rektangel 12"/>
          <p:cNvSpPr txBox="1"/>
          <p:nvPr/>
        </p:nvSpPr>
        <p:spPr>
          <a:xfrm>
            <a:off x="10233898" y="1837455"/>
            <a:ext cx="978477" cy="237238"/>
          </a:xfrm>
          <a:prstGeom prst="rect">
            <a:avLst/>
          </a:prstGeom>
        </p:spPr>
        <p:style>
          <a:lnRef idx="1">
            <a:schemeClr val="accent2"/>
          </a:lnRef>
          <a:fillRef idx="3">
            <a:schemeClr val="accent2"/>
          </a:fillRef>
          <a:effectRef idx="2">
            <a:schemeClr val="accent2"/>
          </a:effectRef>
          <a:fontRef idx="minor">
            <a:schemeClr val="lt1"/>
          </a:fontRef>
        </p:style>
        <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da-DK" sz="900" b="1" kern="1200" dirty="0"/>
              <a:t>UDDANNELSE</a:t>
            </a:r>
          </a:p>
        </p:txBody>
      </p:sp>
      <p:sp>
        <p:nvSpPr>
          <p:cNvPr id="18" name="Afrundet rektangel 14"/>
          <p:cNvSpPr txBox="1"/>
          <p:nvPr/>
        </p:nvSpPr>
        <p:spPr>
          <a:xfrm>
            <a:off x="8386811" y="947928"/>
            <a:ext cx="978477" cy="237238"/>
          </a:xfrm>
          <a:prstGeom prst="rect">
            <a:avLst/>
          </a:prstGeom>
        </p:spPr>
        <p:style>
          <a:lnRef idx="1">
            <a:schemeClr val="accent2"/>
          </a:lnRef>
          <a:fillRef idx="3">
            <a:schemeClr val="accent2"/>
          </a:fillRef>
          <a:effectRef idx="2">
            <a:schemeClr val="accent2"/>
          </a:effectRef>
          <a:fontRef idx="minor">
            <a:schemeClr val="lt1"/>
          </a:fontRef>
        </p:style>
        <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da-DK" sz="900" b="1" kern="1200" dirty="0"/>
              <a:t>UDDANNELSE</a:t>
            </a:r>
          </a:p>
        </p:txBody>
      </p:sp>
      <p:sp>
        <p:nvSpPr>
          <p:cNvPr id="19" name="Afrundet rektangel 6"/>
          <p:cNvSpPr txBox="1"/>
          <p:nvPr/>
        </p:nvSpPr>
        <p:spPr>
          <a:xfrm>
            <a:off x="2673447" y="2468417"/>
            <a:ext cx="1282504" cy="620209"/>
          </a:xfrm>
          <a:prstGeom prst="rect">
            <a:avLst/>
          </a:prstGeom>
          <a:solidFill>
            <a:schemeClr val="accent4"/>
          </a:solidFill>
        </p:spPr>
        <p:style>
          <a:lnRef idx="3">
            <a:schemeClr val="lt1"/>
          </a:lnRef>
          <a:fillRef idx="1">
            <a:schemeClr val="accent3"/>
          </a:fillRef>
          <a:effectRef idx="1">
            <a:schemeClr val="accent3"/>
          </a:effectRef>
          <a:fontRef idx="minor">
            <a:schemeClr val="lt1"/>
          </a:fontRef>
        </p:style>
        <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da-DK" sz="1000" kern="1200" dirty="0"/>
              <a:t>Få undtagelser for asbestarbejde med lavt støvniveau</a:t>
            </a:r>
          </a:p>
        </p:txBody>
      </p:sp>
      <p:sp>
        <p:nvSpPr>
          <p:cNvPr id="20" name="Afrundet rektangel 8"/>
          <p:cNvSpPr txBox="1"/>
          <p:nvPr/>
        </p:nvSpPr>
        <p:spPr>
          <a:xfrm>
            <a:off x="6346288" y="364081"/>
            <a:ext cx="1282504" cy="620209"/>
          </a:xfrm>
          <a:prstGeom prst="rect">
            <a:avLst/>
          </a:prstGeom>
        </p:spPr>
        <p:style>
          <a:lnRef idx="3">
            <a:schemeClr val="lt1"/>
          </a:lnRef>
          <a:fillRef idx="1">
            <a:schemeClr val="accent3"/>
          </a:fillRef>
          <a:effectRef idx="1">
            <a:schemeClr val="accent3"/>
          </a:effectRef>
          <a:fontRef idx="minor">
            <a:schemeClr val="lt1"/>
          </a:fontRef>
        </p:style>
        <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da-DK" sz="1000" kern="1200" dirty="0"/>
              <a:t>Krav om telt, sluse og undertryk ved støv i væsentligt omfang</a:t>
            </a:r>
          </a:p>
        </p:txBody>
      </p:sp>
      <p:sp>
        <p:nvSpPr>
          <p:cNvPr id="2" name="Opad-nedadgående pil 1"/>
          <p:cNvSpPr/>
          <p:nvPr/>
        </p:nvSpPr>
        <p:spPr>
          <a:xfrm>
            <a:off x="3154680" y="3017520"/>
            <a:ext cx="320040" cy="502920"/>
          </a:xfrm>
          <a:prstGeom prst="upDownArrow">
            <a:avLst/>
          </a:prstGeom>
          <a:ln/>
        </p:spPr>
        <p:style>
          <a:lnRef idx="3">
            <a:schemeClr val="lt1"/>
          </a:lnRef>
          <a:fillRef idx="1">
            <a:schemeClr val="accent4"/>
          </a:fillRef>
          <a:effectRef idx="1">
            <a:schemeClr val="accent4"/>
          </a:effectRef>
          <a:fontRef idx="minor">
            <a:schemeClr val="lt1"/>
          </a:fontRef>
        </p:style>
        <p:txBody>
          <a:bodyPr wrap="square" lIns="162000" tIns="162000" rIns="162000" bIns="162000" rtlCol="0" anchor="t">
            <a:noAutofit/>
          </a:bodyPr>
          <a:lstStyle/>
          <a:p>
            <a:pPr algn="l"/>
            <a:endParaRPr lang="da-DK" sz="1600" spc="-10" baseline="0" dirty="0" err="1">
              <a:solidFill>
                <a:schemeClr val="accent1"/>
              </a:solidFill>
            </a:endParaRPr>
          </a:p>
        </p:txBody>
      </p:sp>
      <p:sp>
        <p:nvSpPr>
          <p:cNvPr id="5" name="Opad-nedadgående pil 4"/>
          <p:cNvSpPr/>
          <p:nvPr/>
        </p:nvSpPr>
        <p:spPr>
          <a:xfrm>
            <a:off x="6827520" y="947928"/>
            <a:ext cx="320040" cy="502920"/>
          </a:xfrm>
          <a:prstGeom prst="upDownArrow">
            <a:avLst/>
          </a:prstGeom>
          <a:ln w="12700">
            <a:solidFill>
              <a:schemeClr val="accent1"/>
            </a:solidFill>
          </a:ln>
        </p:spPr>
        <p:style>
          <a:lnRef idx="1">
            <a:schemeClr val="accent3"/>
          </a:lnRef>
          <a:fillRef idx="3">
            <a:schemeClr val="accent3"/>
          </a:fillRef>
          <a:effectRef idx="2">
            <a:schemeClr val="accent3"/>
          </a:effectRef>
          <a:fontRef idx="minor">
            <a:schemeClr val="lt1"/>
          </a:fontRef>
        </p:style>
        <p:txBody>
          <a:bodyPr wrap="square" lIns="162000" tIns="162000" rIns="162000" bIns="162000" rtlCol="0" anchor="t">
            <a:noAutofit/>
          </a:bodyPr>
          <a:lstStyle/>
          <a:p>
            <a:pPr algn="l"/>
            <a:endParaRPr lang="da-DK" sz="1600" spc="-10" baseline="0" dirty="0" err="1">
              <a:solidFill>
                <a:schemeClr val="accent1"/>
              </a:solidFill>
            </a:endParaRPr>
          </a:p>
        </p:txBody>
      </p:sp>
      <p:sp>
        <p:nvSpPr>
          <p:cNvPr id="13" name="Afrundet rektangel 10"/>
          <p:cNvSpPr txBox="1"/>
          <p:nvPr/>
        </p:nvSpPr>
        <p:spPr>
          <a:xfrm>
            <a:off x="6545408" y="4246351"/>
            <a:ext cx="978477" cy="237238"/>
          </a:xfrm>
          <a:prstGeom prst="rect">
            <a:avLst/>
          </a:prstGeom>
        </p:spPr>
        <p:style>
          <a:lnRef idx="1">
            <a:schemeClr val="accent2"/>
          </a:lnRef>
          <a:fillRef idx="3">
            <a:schemeClr val="accent2"/>
          </a:fillRef>
          <a:effectRef idx="2">
            <a:schemeClr val="accent2"/>
          </a:effectRef>
          <a:fontRef idx="minor">
            <a:schemeClr val="lt1"/>
          </a:fontRef>
        </p:style>
        <p:txBody>
          <a:bodyPr spcFirstLastPara="0" vert="horz" wrap="square" lIns="5715" tIns="5715" rIns="5715" bIns="5715" numCol="1" spcCol="1270" anchor="ctr" anchorCtr="0">
            <a:noAutofit/>
          </a:bodyPr>
          <a:lstStyle/>
          <a:p>
            <a:pPr lvl="0" algn="ctr" defTabSz="400050">
              <a:lnSpc>
                <a:spcPct val="90000"/>
              </a:lnSpc>
              <a:spcBef>
                <a:spcPct val="0"/>
              </a:spcBef>
              <a:spcAft>
                <a:spcPct val="35000"/>
              </a:spcAft>
            </a:pPr>
            <a:r>
              <a:rPr lang="da-DK" sz="900" b="1" kern="1200" dirty="0"/>
              <a:t>ARBEJDSPLAN</a:t>
            </a:r>
          </a:p>
        </p:txBody>
      </p:sp>
    </p:spTree>
    <p:extLst>
      <p:ext uri="{BB962C8B-B14F-4D97-AF65-F5344CB8AC3E}">
        <p14:creationId xmlns:p14="http://schemas.microsoft.com/office/powerpoint/2010/main" val="3786833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Rectangle 84">
            <a:extLst>
              <a:ext uri="{FF2B5EF4-FFF2-40B4-BE49-F238E27FC236}">
                <a16:creationId xmlns:a16="http://schemas.microsoft.com/office/drawing/2014/main" id="{6C57FFEF-33A3-1E40-2F25-CEC37575A67E}"/>
              </a:ext>
            </a:extLst>
          </p:cNvPr>
          <p:cNvSpPr/>
          <p:nvPr/>
        </p:nvSpPr>
        <p:spPr>
          <a:xfrm>
            <a:off x="406400" y="0"/>
            <a:ext cx="11379200" cy="60452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2" name="Title 1">
            <a:extLst>
              <a:ext uri="{FF2B5EF4-FFF2-40B4-BE49-F238E27FC236}">
                <a16:creationId xmlns:a16="http://schemas.microsoft.com/office/drawing/2014/main" id="{608F6F1F-41D9-A638-9A13-AA75BA811981}"/>
              </a:ext>
            </a:extLst>
          </p:cNvPr>
          <p:cNvSpPr>
            <a:spLocks noGrp="1"/>
          </p:cNvSpPr>
          <p:nvPr>
            <p:ph type="title"/>
          </p:nvPr>
        </p:nvSpPr>
        <p:spPr/>
        <p:txBody>
          <a:bodyPr/>
          <a:lstStyle/>
          <a:p>
            <a:r>
              <a:rPr lang="da-DK" dirty="0">
                <a:solidFill>
                  <a:schemeClr val="accent1"/>
                </a:solidFill>
              </a:rPr>
              <a:t>Bekendtgørelser om asbest</a:t>
            </a:r>
          </a:p>
        </p:txBody>
      </p:sp>
      <p:cxnSp>
        <p:nvCxnSpPr>
          <p:cNvPr id="9" name="Straight Connector 2">
            <a:extLst>
              <a:ext uri="{FF2B5EF4-FFF2-40B4-BE49-F238E27FC236}">
                <a16:creationId xmlns:a16="http://schemas.microsoft.com/office/drawing/2014/main" id="{CA08C312-C603-3DA5-8B6B-B7AAC3E5A451}"/>
              </a:ext>
            </a:extLst>
          </p:cNvPr>
          <p:cNvCxnSpPr/>
          <p:nvPr/>
        </p:nvCxnSpPr>
        <p:spPr>
          <a:xfrm>
            <a:off x="812400" y="3650400"/>
            <a:ext cx="10569728" cy="0"/>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12" name="Text Placeholder 5">
            <a:extLst>
              <a:ext uri="{FF2B5EF4-FFF2-40B4-BE49-F238E27FC236}">
                <a16:creationId xmlns:a16="http://schemas.microsoft.com/office/drawing/2014/main" id="{6C397BDE-C5C6-97F6-69F6-17AB30F72936}"/>
              </a:ext>
            </a:extLst>
          </p:cNvPr>
          <p:cNvSpPr txBox="1">
            <a:spLocks/>
          </p:cNvSpPr>
          <p:nvPr/>
        </p:nvSpPr>
        <p:spPr>
          <a:xfrm>
            <a:off x="1030452" y="1609200"/>
            <a:ext cx="646423" cy="417898"/>
          </a:xfrm>
          <a:prstGeom prst="rect">
            <a:avLst/>
          </a:prstGeom>
        </p:spPr>
        <p:txBody>
          <a:bodyPr wrap="none" lIns="97200" tIns="97200" rIns="97200" bIns="97200">
            <a:spAutoFit/>
          </a:bodyPr>
          <a:lstStyle>
            <a:lvl1pPr marL="176213" indent="-176213" algn="l" defTabSz="914400" rtl="0" eaLnBrk="1" latinLnBrk="0" hangingPunct="1">
              <a:lnSpc>
                <a:spcPct val="120000"/>
              </a:lnSpc>
              <a:spcBef>
                <a:spcPts val="0"/>
              </a:spcBef>
              <a:spcAft>
                <a:spcPts val="800"/>
              </a:spcAft>
              <a:buFont typeface="Arial" panose="020B0604020202020204" pitchFamily="34" charset="0"/>
              <a:buChar char="•"/>
              <a:defRPr sz="1600" b="0" kern="1600" spc="-10" baseline="0">
                <a:solidFill>
                  <a:schemeClr val="tx1"/>
                </a:solidFill>
                <a:latin typeface="+mn-lt"/>
                <a:ea typeface="+mn-ea"/>
                <a:cs typeface="+mn-cs"/>
              </a:defRPr>
            </a:lvl1pPr>
            <a:lvl2pPr marL="360363" indent="-179388" algn="l" defTabSz="914400" rtl="0" eaLnBrk="1" latinLnBrk="0" hangingPunct="1">
              <a:lnSpc>
                <a:spcPct val="120000"/>
              </a:lnSpc>
              <a:spcBef>
                <a:spcPts val="0"/>
              </a:spcBef>
              <a:spcAft>
                <a:spcPts val="800"/>
              </a:spcAft>
              <a:buFont typeface="Arial" panose="020B0604020202020204" pitchFamily="34" charset="0"/>
              <a:buChar char="•"/>
              <a:defRPr sz="1600" kern="1200" spc="-10">
                <a:solidFill>
                  <a:schemeClr val="tx1"/>
                </a:solidFill>
                <a:latin typeface="+mn-lt"/>
                <a:ea typeface="+mn-ea"/>
                <a:cs typeface="+mn-cs"/>
              </a:defRPr>
            </a:lvl2pPr>
            <a:lvl3pPr marL="0" indent="0" algn="l" defTabSz="914400" rtl="0" eaLnBrk="1" latinLnBrk="0" hangingPunct="1">
              <a:lnSpc>
                <a:spcPct val="90000"/>
              </a:lnSpc>
              <a:spcBef>
                <a:spcPts val="1600"/>
              </a:spcBef>
              <a:buFont typeface="Arial" panose="020B0604020202020204" pitchFamily="34" charset="0"/>
              <a:buNone/>
              <a:defRPr sz="1600" b="1" kern="1200" spc="-10">
                <a:solidFill>
                  <a:schemeClr val="tx1"/>
                </a:solidFill>
                <a:latin typeface="+mn-lt"/>
                <a:ea typeface="+mn-ea"/>
                <a:cs typeface="+mn-cs"/>
              </a:defRPr>
            </a:lvl3pPr>
            <a:lvl4pPr marL="0" indent="0" algn="l" defTabSz="914400" rtl="0" eaLnBrk="1" latinLnBrk="0" hangingPunct="1">
              <a:lnSpc>
                <a:spcPct val="100000"/>
              </a:lnSpc>
              <a:spcBef>
                <a:spcPts val="500"/>
              </a:spcBef>
              <a:buFont typeface="Arial" panose="020B0604020202020204" pitchFamily="34" charset="0"/>
              <a:buNone/>
              <a:defRPr sz="2000" kern="1200" spc="-10">
                <a:solidFill>
                  <a:schemeClr val="tx1"/>
                </a:solidFill>
                <a:latin typeface="+mn-lt"/>
                <a:ea typeface="+mn-ea"/>
                <a:cs typeface="+mn-cs"/>
              </a:defRPr>
            </a:lvl4pPr>
            <a:lvl5pPr marL="0" indent="0" algn="l" defTabSz="914400" rtl="0" eaLnBrk="1" latinLnBrk="0" hangingPunct="1">
              <a:lnSpc>
                <a:spcPct val="80000"/>
              </a:lnSpc>
              <a:spcBef>
                <a:spcPts val="500"/>
              </a:spcBef>
              <a:buFont typeface="Arial" panose="020B0604020202020204" pitchFamily="34" charset="0"/>
              <a:buNone/>
              <a:defRPr sz="5000" b="1" kern="1200" spc="-150" baseline="0">
                <a:solidFill>
                  <a:schemeClr val="tx1"/>
                </a:solidFill>
                <a:latin typeface="+mn-lt"/>
                <a:ea typeface="+mn-ea"/>
                <a:cs typeface="+mn-cs"/>
              </a:defRPr>
            </a:lvl5pPr>
            <a:lvl6pPr marL="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lgn="ctr"/>
            <a:r>
              <a:rPr lang="da-DK" dirty="0">
                <a:solidFill>
                  <a:schemeClr val="accent1"/>
                </a:solidFill>
              </a:rPr>
              <a:t>1972</a:t>
            </a:r>
            <a:endParaRPr lang="LID4096" dirty="0">
              <a:solidFill>
                <a:schemeClr val="accent1"/>
              </a:solidFill>
            </a:endParaRPr>
          </a:p>
        </p:txBody>
      </p:sp>
      <p:sp>
        <p:nvSpPr>
          <p:cNvPr id="18" name="TextBox 4">
            <a:extLst>
              <a:ext uri="{FF2B5EF4-FFF2-40B4-BE49-F238E27FC236}">
                <a16:creationId xmlns:a16="http://schemas.microsoft.com/office/drawing/2014/main" id="{996A399C-E35E-1D72-773A-11BCD578365A}"/>
              </a:ext>
            </a:extLst>
          </p:cNvPr>
          <p:cNvSpPr txBox="1"/>
          <p:nvPr/>
        </p:nvSpPr>
        <p:spPr>
          <a:xfrm>
            <a:off x="1453015" y="2044806"/>
            <a:ext cx="1764000" cy="1042684"/>
          </a:xfrm>
          <a:prstGeom prst="rect">
            <a:avLst/>
          </a:prstGeom>
          <a:noFill/>
        </p:spPr>
        <p:txBody>
          <a:bodyPr wrap="square" lIns="97200" tIns="97200" rIns="97200" bIns="97200" rtlCol="0">
            <a:spAutoFit/>
          </a:bodyPr>
          <a:lstStyle/>
          <a:p>
            <a:r>
              <a:rPr lang="da-DK" sz="1100" dirty="0">
                <a:solidFill>
                  <a:schemeClr val="accent1"/>
                </a:solidFill>
              </a:rPr>
              <a:t>Bkg. om forbud mod anvendelsen af asbest til</a:t>
            </a:r>
          </a:p>
          <a:p>
            <a:r>
              <a:rPr lang="da-DK" sz="1100" dirty="0">
                <a:solidFill>
                  <a:schemeClr val="accent1"/>
                </a:solidFill>
              </a:rPr>
              <a:t>visse former for isolering</a:t>
            </a:r>
            <a:endParaRPr lang="LID4096" sz="1100" dirty="0" err="1">
              <a:solidFill>
                <a:schemeClr val="accent1"/>
              </a:solidFill>
            </a:endParaRPr>
          </a:p>
        </p:txBody>
      </p:sp>
      <p:cxnSp>
        <p:nvCxnSpPr>
          <p:cNvPr id="71" name="Straight Connector 9">
            <a:extLst>
              <a:ext uri="{FF2B5EF4-FFF2-40B4-BE49-F238E27FC236}">
                <a16:creationId xmlns:a16="http://schemas.microsoft.com/office/drawing/2014/main" id="{2DB936C0-053A-065B-E777-22E6F2FF6119}"/>
              </a:ext>
            </a:extLst>
          </p:cNvPr>
          <p:cNvCxnSpPr>
            <a:cxnSpLocks/>
            <a:stCxn id="12" idx="2"/>
          </p:cNvCxnSpPr>
          <p:nvPr/>
        </p:nvCxnSpPr>
        <p:spPr>
          <a:xfrm>
            <a:off x="1353664" y="2027098"/>
            <a:ext cx="0" cy="1526102"/>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72" name="Oval 10">
            <a:extLst>
              <a:ext uri="{FF2B5EF4-FFF2-40B4-BE49-F238E27FC236}">
                <a16:creationId xmlns:a16="http://schemas.microsoft.com/office/drawing/2014/main" id="{4C68034D-666D-14CF-04A8-383B59D09B22}"/>
              </a:ext>
            </a:extLst>
          </p:cNvPr>
          <p:cNvSpPr>
            <a:spLocks noChangeAspect="1"/>
          </p:cNvSpPr>
          <p:nvPr/>
        </p:nvSpPr>
        <p:spPr>
          <a:xfrm>
            <a:off x="1256463" y="3553200"/>
            <a:ext cx="194400" cy="194400"/>
          </a:xfrm>
          <a:prstGeom prst="ellipse">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62000" tIns="162000" rIns="162000" bIns="162000" rtlCol="0" anchor="ctr">
            <a:noAutofit/>
          </a:bodyPr>
          <a:lstStyle/>
          <a:p>
            <a:pPr algn="l"/>
            <a:endParaRPr lang="LID4096" sz="1200" dirty="0">
              <a:solidFill>
                <a:schemeClr val="accent1"/>
              </a:solidFill>
            </a:endParaRPr>
          </a:p>
        </p:txBody>
      </p:sp>
      <p:sp>
        <p:nvSpPr>
          <p:cNvPr id="31" name="TextBox 7">
            <a:extLst>
              <a:ext uri="{FF2B5EF4-FFF2-40B4-BE49-F238E27FC236}">
                <a16:creationId xmlns:a16="http://schemas.microsoft.com/office/drawing/2014/main" id="{F5412803-C66A-D461-5972-B1996AF724A5}"/>
              </a:ext>
            </a:extLst>
          </p:cNvPr>
          <p:cNvSpPr txBox="1"/>
          <p:nvPr/>
        </p:nvSpPr>
        <p:spPr>
          <a:xfrm>
            <a:off x="2483467" y="4696421"/>
            <a:ext cx="1764000" cy="534853"/>
          </a:xfrm>
          <a:prstGeom prst="rect">
            <a:avLst/>
          </a:prstGeom>
          <a:noFill/>
        </p:spPr>
        <p:txBody>
          <a:bodyPr wrap="square" lIns="97200" tIns="97200" rIns="97200" bIns="97200" rtlCol="0" anchor="b">
            <a:spAutoFit/>
          </a:bodyPr>
          <a:lstStyle/>
          <a:p>
            <a:pPr algn="l"/>
            <a:r>
              <a:rPr lang="da-DK" sz="1100" dirty="0">
                <a:solidFill>
                  <a:schemeClr val="accent1"/>
                </a:solidFill>
              </a:rPr>
              <a:t>Bkg. om anvendelse m.v. af asbest</a:t>
            </a:r>
            <a:endParaRPr lang="LID4096" sz="1100" dirty="0" err="1">
              <a:solidFill>
                <a:schemeClr val="accent1"/>
              </a:solidFill>
            </a:endParaRPr>
          </a:p>
        </p:txBody>
      </p:sp>
      <p:sp>
        <p:nvSpPr>
          <p:cNvPr id="36" name="Text Placeholder 5">
            <a:extLst>
              <a:ext uri="{FF2B5EF4-FFF2-40B4-BE49-F238E27FC236}">
                <a16:creationId xmlns:a16="http://schemas.microsoft.com/office/drawing/2014/main" id="{A7D1A680-18BB-6E51-C685-1028F6621342}"/>
              </a:ext>
            </a:extLst>
          </p:cNvPr>
          <p:cNvSpPr txBox="1">
            <a:spLocks/>
          </p:cNvSpPr>
          <p:nvPr/>
        </p:nvSpPr>
        <p:spPr>
          <a:xfrm>
            <a:off x="2060904" y="5245200"/>
            <a:ext cx="646423" cy="417898"/>
          </a:xfrm>
          <a:prstGeom prst="rect">
            <a:avLst/>
          </a:prstGeom>
        </p:spPr>
        <p:txBody>
          <a:bodyPr wrap="none" lIns="97200" tIns="97200" rIns="97200" bIns="97200">
            <a:spAutoFit/>
          </a:bodyPr>
          <a:lstStyle>
            <a:lvl1pPr marL="176213" indent="-176213" algn="l" defTabSz="914400" rtl="0" eaLnBrk="1" latinLnBrk="0" hangingPunct="1">
              <a:lnSpc>
                <a:spcPct val="120000"/>
              </a:lnSpc>
              <a:spcBef>
                <a:spcPts val="0"/>
              </a:spcBef>
              <a:spcAft>
                <a:spcPts val="800"/>
              </a:spcAft>
              <a:buFont typeface="Arial" panose="020B0604020202020204" pitchFamily="34" charset="0"/>
              <a:buChar char="•"/>
              <a:defRPr sz="1600" b="0" kern="1600" spc="-10" baseline="0">
                <a:solidFill>
                  <a:schemeClr val="tx1"/>
                </a:solidFill>
                <a:latin typeface="+mn-lt"/>
                <a:ea typeface="+mn-ea"/>
                <a:cs typeface="+mn-cs"/>
              </a:defRPr>
            </a:lvl1pPr>
            <a:lvl2pPr marL="360363" indent="-179388" algn="l" defTabSz="914400" rtl="0" eaLnBrk="1" latinLnBrk="0" hangingPunct="1">
              <a:lnSpc>
                <a:spcPct val="120000"/>
              </a:lnSpc>
              <a:spcBef>
                <a:spcPts val="0"/>
              </a:spcBef>
              <a:spcAft>
                <a:spcPts val="800"/>
              </a:spcAft>
              <a:buFont typeface="Arial" panose="020B0604020202020204" pitchFamily="34" charset="0"/>
              <a:buChar char="•"/>
              <a:defRPr sz="1600" kern="1200" spc="-10">
                <a:solidFill>
                  <a:schemeClr val="tx1"/>
                </a:solidFill>
                <a:latin typeface="+mn-lt"/>
                <a:ea typeface="+mn-ea"/>
                <a:cs typeface="+mn-cs"/>
              </a:defRPr>
            </a:lvl2pPr>
            <a:lvl3pPr marL="0" indent="0" algn="l" defTabSz="914400" rtl="0" eaLnBrk="1" latinLnBrk="0" hangingPunct="1">
              <a:lnSpc>
                <a:spcPct val="90000"/>
              </a:lnSpc>
              <a:spcBef>
                <a:spcPts val="1600"/>
              </a:spcBef>
              <a:buFont typeface="Arial" panose="020B0604020202020204" pitchFamily="34" charset="0"/>
              <a:buNone/>
              <a:defRPr sz="1600" b="1" kern="1200" spc="-10">
                <a:solidFill>
                  <a:schemeClr val="tx1"/>
                </a:solidFill>
                <a:latin typeface="+mn-lt"/>
                <a:ea typeface="+mn-ea"/>
                <a:cs typeface="+mn-cs"/>
              </a:defRPr>
            </a:lvl3pPr>
            <a:lvl4pPr marL="0" indent="0" algn="l" defTabSz="914400" rtl="0" eaLnBrk="1" latinLnBrk="0" hangingPunct="1">
              <a:lnSpc>
                <a:spcPct val="100000"/>
              </a:lnSpc>
              <a:spcBef>
                <a:spcPts val="500"/>
              </a:spcBef>
              <a:buFont typeface="Arial" panose="020B0604020202020204" pitchFamily="34" charset="0"/>
              <a:buNone/>
              <a:defRPr sz="2000" kern="1200" spc="-10">
                <a:solidFill>
                  <a:schemeClr val="tx1"/>
                </a:solidFill>
                <a:latin typeface="+mn-lt"/>
                <a:ea typeface="+mn-ea"/>
                <a:cs typeface="+mn-cs"/>
              </a:defRPr>
            </a:lvl4pPr>
            <a:lvl5pPr marL="0" indent="0" algn="l" defTabSz="914400" rtl="0" eaLnBrk="1" latinLnBrk="0" hangingPunct="1">
              <a:lnSpc>
                <a:spcPct val="80000"/>
              </a:lnSpc>
              <a:spcBef>
                <a:spcPts val="500"/>
              </a:spcBef>
              <a:buFont typeface="Arial" panose="020B0604020202020204" pitchFamily="34" charset="0"/>
              <a:buNone/>
              <a:defRPr sz="5000" b="1" kern="1200" spc="-150" baseline="0">
                <a:solidFill>
                  <a:schemeClr val="tx1"/>
                </a:solidFill>
                <a:latin typeface="+mn-lt"/>
                <a:ea typeface="+mn-ea"/>
                <a:cs typeface="+mn-cs"/>
              </a:defRPr>
            </a:lvl5pPr>
            <a:lvl6pPr marL="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lgn="ctr"/>
            <a:r>
              <a:rPr lang="da-DK" dirty="0">
                <a:solidFill>
                  <a:schemeClr val="accent1"/>
                </a:solidFill>
              </a:rPr>
              <a:t>1979</a:t>
            </a:r>
            <a:endParaRPr lang="LID4096" dirty="0">
              <a:solidFill>
                <a:schemeClr val="accent1"/>
              </a:solidFill>
            </a:endParaRPr>
          </a:p>
        </p:txBody>
      </p:sp>
      <p:cxnSp>
        <p:nvCxnSpPr>
          <p:cNvPr id="73" name="Straight Connector 12">
            <a:extLst>
              <a:ext uri="{FF2B5EF4-FFF2-40B4-BE49-F238E27FC236}">
                <a16:creationId xmlns:a16="http://schemas.microsoft.com/office/drawing/2014/main" id="{591F2C8C-7F96-3E2D-791A-8BDB4557D955}"/>
              </a:ext>
            </a:extLst>
          </p:cNvPr>
          <p:cNvCxnSpPr>
            <a:cxnSpLocks/>
            <a:stCxn id="74" idx="4"/>
            <a:endCxn id="36" idx="0"/>
          </p:cNvCxnSpPr>
          <p:nvPr/>
        </p:nvCxnSpPr>
        <p:spPr>
          <a:xfrm>
            <a:off x="2384115" y="3747600"/>
            <a:ext cx="1" cy="1497600"/>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74" name="Oval 13">
            <a:extLst>
              <a:ext uri="{FF2B5EF4-FFF2-40B4-BE49-F238E27FC236}">
                <a16:creationId xmlns:a16="http://schemas.microsoft.com/office/drawing/2014/main" id="{83490B6D-53F3-B987-D3EB-08A8AA42649B}"/>
              </a:ext>
            </a:extLst>
          </p:cNvPr>
          <p:cNvSpPr>
            <a:spLocks noChangeAspect="1"/>
          </p:cNvSpPr>
          <p:nvPr/>
        </p:nvSpPr>
        <p:spPr>
          <a:xfrm>
            <a:off x="2286915" y="3553200"/>
            <a:ext cx="194400" cy="194400"/>
          </a:xfrm>
          <a:prstGeom prst="ellipse">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62000" tIns="162000" rIns="162000" bIns="162000" rtlCol="0" anchor="ctr">
            <a:noAutofit/>
          </a:bodyPr>
          <a:lstStyle/>
          <a:p>
            <a:pPr algn="l"/>
            <a:endParaRPr lang="LID4096" sz="1200" dirty="0">
              <a:solidFill>
                <a:schemeClr val="accent1"/>
              </a:solidFill>
            </a:endParaRPr>
          </a:p>
        </p:txBody>
      </p:sp>
      <p:sp>
        <p:nvSpPr>
          <p:cNvPr id="21" name="TextBox 5">
            <a:extLst>
              <a:ext uri="{FF2B5EF4-FFF2-40B4-BE49-F238E27FC236}">
                <a16:creationId xmlns:a16="http://schemas.microsoft.com/office/drawing/2014/main" id="{6CB3B798-EFAB-FF7A-E2A5-8248379B2142}"/>
              </a:ext>
            </a:extLst>
          </p:cNvPr>
          <p:cNvSpPr txBox="1"/>
          <p:nvPr/>
        </p:nvSpPr>
        <p:spPr>
          <a:xfrm>
            <a:off x="3521829" y="2044806"/>
            <a:ext cx="1764000" cy="365576"/>
          </a:xfrm>
          <a:prstGeom prst="rect">
            <a:avLst/>
          </a:prstGeom>
          <a:noFill/>
        </p:spPr>
        <p:txBody>
          <a:bodyPr wrap="square" lIns="97200" tIns="97200" rIns="97200" bIns="97200" rtlCol="0">
            <a:spAutoFit/>
          </a:bodyPr>
          <a:lstStyle/>
          <a:p>
            <a:pPr algn="l"/>
            <a:r>
              <a:rPr lang="da-DK" sz="1100" dirty="0">
                <a:solidFill>
                  <a:schemeClr val="accent1"/>
                </a:solidFill>
              </a:rPr>
              <a:t>Bkg. om asbest</a:t>
            </a:r>
            <a:endParaRPr lang="LID4096" sz="1100" dirty="0" err="1">
              <a:solidFill>
                <a:schemeClr val="accent1"/>
              </a:solidFill>
            </a:endParaRPr>
          </a:p>
        </p:txBody>
      </p:sp>
      <p:sp>
        <p:nvSpPr>
          <p:cNvPr id="45" name="Text Placeholder 5">
            <a:extLst>
              <a:ext uri="{FF2B5EF4-FFF2-40B4-BE49-F238E27FC236}">
                <a16:creationId xmlns:a16="http://schemas.microsoft.com/office/drawing/2014/main" id="{312FB5AA-49A8-F878-19EE-57E844FC13FA}"/>
              </a:ext>
            </a:extLst>
          </p:cNvPr>
          <p:cNvSpPr txBox="1">
            <a:spLocks/>
          </p:cNvSpPr>
          <p:nvPr/>
        </p:nvSpPr>
        <p:spPr>
          <a:xfrm>
            <a:off x="3091356" y="1609200"/>
            <a:ext cx="646423" cy="417898"/>
          </a:xfrm>
          <a:prstGeom prst="rect">
            <a:avLst/>
          </a:prstGeom>
        </p:spPr>
        <p:txBody>
          <a:bodyPr wrap="none" lIns="97200" tIns="97200" rIns="97200" bIns="97200">
            <a:spAutoFit/>
          </a:bodyPr>
          <a:lstStyle>
            <a:lvl1pPr marL="176213" indent="-176213" algn="l" defTabSz="914400" rtl="0" eaLnBrk="1" latinLnBrk="0" hangingPunct="1">
              <a:lnSpc>
                <a:spcPct val="120000"/>
              </a:lnSpc>
              <a:spcBef>
                <a:spcPts val="0"/>
              </a:spcBef>
              <a:spcAft>
                <a:spcPts val="800"/>
              </a:spcAft>
              <a:buFont typeface="Arial" panose="020B0604020202020204" pitchFamily="34" charset="0"/>
              <a:buChar char="•"/>
              <a:defRPr sz="1600" b="0" kern="1600" spc="-10" baseline="0">
                <a:solidFill>
                  <a:schemeClr val="tx1"/>
                </a:solidFill>
                <a:latin typeface="+mn-lt"/>
                <a:ea typeface="+mn-ea"/>
                <a:cs typeface="+mn-cs"/>
              </a:defRPr>
            </a:lvl1pPr>
            <a:lvl2pPr marL="360363" indent="-179388" algn="l" defTabSz="914400" rtl="0" eaLnBrk="1" latinLnBrk="0" hangingPunct="1">
              <a:lnSpc>
                <a:spcPct val="120000"/>
              </a:lnSpc>
              <a:spcBef>
                <a:spcPts val="0"/>
              </a:spcBef>
              <a:spcAft>
                <a:spcPts val="800"/>
              </a:spcAft>
              <a:buFont typeface="Arial" panose="020B0604020202020204" pitchFamily="34" charset="0"/>
              <a:buChar char="•"/>
              <a:defRPr sz="1600" kern="1200" spc="-10">
                <a:solidFill>
                  <a:schemeClr val="tx1"/>
                </a:solidFill>
                <a:latin typeface="+mn-lt"/>
                <a:ea typeface="+mn-ea"/>
                <a:cs typeface="+mn-cs"/>
              </a:defRPr>
            </a:lvl2pPr>
            <a:lvl3pPr marL="0" indent="0" algn="l" defTabSz="914400" rtl="0" eaLnBrk="1" latinLnBrk="0" hangingPunct="1">
              <a:lnSpc>
                <a:spcPct val="90000"/>
              </a:lnSpc>
              <a:spcBef>
                <a:spcPts val="1600"/>
              </a:spcBef>
              <a:buFont typeface="Arial" panose="020B0604020202020204" pitchFamily="34" charset="0"/>
              <a:buNone/>
              <a:defRPr sz="1600" b="1" kern="1200" spc="-10">
                <a:solidFill>
                  <a:schemeClr val="tx1"/>
                </a:solidFill>
                <a:latin typeface="+mn-lt"/>
                <a:ea typeface="+mn-ea"/>
                <a:cs typeface="+mn-cs"/>
              </a:defRPr>
            </a:lvl3pPr>
            <a:lvl4pPr marL="0" indent="0" algn="l" defTabSz="914400" rtl="0" eaLnBrk="1" latinLnBrk="0" hangingPunct="1">
              <a:lnSpc>
                <a:spcPct val="100000"/>
              </a:lnSpc>
              <a:spcBef>
                <a:spcPts val="500"/>
              </a:spcBef>
              <a:buFont typeface="Arial" panose="020B0604020202020204" pitchFamily="34" charset="0"/>
              <a:buNone/>
              <a:defRPr sz="2000" kern="1200" spc="-10">
                <a:solidFill>
                  <a:schemeClr val="tx1"/>
                </a:solidFill>
                <a:latin typeface="+mn-lt"/>
                <a:ea typeface="+mn-ea"/>
                <a:cs typeface="+mn-cs"/>
              </a:defRPr>
            </a:lvl4pPr>
            <a:lvl5pPr marL="0" indent="0" algn="l" defTabSz="914400" rtl="0" eaLnBrk="1" latinLnBrk="0" hangingPunct="1">
              <a:lnSpc>
                <a:spcPct val="80000"/>
              </a:lnSpc>
              <a:spcBef>
                <a:spcPts val="500"/>
              </a:spcBef>
              <a:buFont typeface="Arial" panose="020B0604020202020204" pitchFamily="34" charset="0"/>
              <a:buNone/>
              <a:defRPr sz="5000" b="1" kern="1200" spc="-150" baseline="0">
                <a:solidFill>
                  <a:schemeClr val="tx1"/>
                </a:solidFill>
                <a:latin typeface="+mn-lt"/>
                <a:ea typeface="+mn-ea"/>
                <a:cs typeface="+mn-cs"/>
              </a:defRPr>
            </a:lvl5pPr>
            <a:lvl6pPr marL="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lgn="ctr"/>
            <a:r>
              <a:rPr lang="da-DK" dirty="0">
                <a:solidFill>
                  <a:schemeClr val="accent1"/>
                </a:solidFill>
              </a:rPr>
              <a:t>1986</a:t>
            </a:r>
            <a:endParaRPr lang="LID4096" dirty="0">
              <a:solidFill>
                <a:schemeClr val="accent1"/>
              </a:solidFill>
            </a:endParaRPr>
          </a:p>
        </p:txBody>
      </p:sp>
      <p:cxnSp>
        <p:nvCxnSpPr>
          <p:cNvPr id="75" name="Straight Connector 18">
            <a:extLst>
              <a:ext uri="{FF2B5EF4-FFF2-40B4-BE49-F238E27FC236}">
                <a16:creationId xmlns:a16="http://schemas.microsoft.com/office/drawing/2014/main" id="{6B87D18E-14FC-B084-FCB2-26AE4E562848}"/>
              </a:ext>
            </a:extLst>
          </p:cNvPr>
          <p:cNvCxnSpPr>
            <a:cxnSpLocks/>
            <a:stCxn id="45" idx="2"/>
          </p:cNvCxnSpPr>
          <p:nvPr/>
        </p:nvCxnSpPr>
        <p:spPr>
          <a:xfrm>
            <a:off x="3414568" y="2027098"/>
            <a:ext cx="1002" cy="1526102"/>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76" name="Oval 19">
            <a:extLst>
              <a:ext uri="{FF2B5EF4-FFF2-40B4-BE49-F238E27FC236}">
                <a16:creationId xmlns:a16="http://schemas.microsoft.com/office/drawing/2014/main" id="{BC519DBF-BF69-8B61-5480-6D30E9BE15B1}"/>
              </a:ext>
            </a:extLst>
          </p:cNvPr>
          <p:cNvSpPr>
            <a:spLocks noChangeAspect="1"/>
          </p:cNvSpPr>
          <p:nvPr/>
        </p:nvSpPr>
        <p:spPr>
          <a:xfrm>
            <a:off x="3317367" y="3553200"/>
            <a:ext cx="194400" cy="194400"/>
          </a:xfrm>
          <a:prstGeom prst="ellipse">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62000" tIns="162000" rIns="162000" bIns="162000" rtlCol="0" anchor="ctr">
            <a:noAutofit/>
          </a:bodyPr>
          <a:lstStyle/>
          <a:p>
            <a:pPr algn="l"/>
            <a:endParaRPr lang="LID4096" sz="1200" dirty="0">
              <a:solidFill>
                <a:schemeClr val="accent1"/>
              </a:solidFill>
            </a:endParaRPr>
          </a:p>
        </p:txBody>
      </p:sp>
      <p:sp>
        <p:nvSpPr>
          <p:cNvPr id="26" name="TextBox 6">
            <a:extLst>
              <a:ext uri="{FF2B5EF4-FFF2-40B4-BE49-F238E27FC236}">
                <a16:creationId xmlns:a16="http://schemas.microsoft.com/office/drawing/2014/main" id="{29A621D9-B5FE-67A0-2FBE-A1517583F6DA}"/>
              </a:ext>
            </a:extLst>
          </p:cNvPr>
          <p:cNvSpPr txBox="1"/>
          <p:nvPr/>
        </p:nvSpPr>
        <p:spPr>
          <a:xfrm>
            <a:off x="4554971" y="4696421"/>
            <a:ext cx="1764000" cy="534853"/>
          </a:xfrm>
          <a:prstGeom prst="rect">
            <a:avLst/>
          </a:prstGeom>
          <a:noFill/>
        </p:spPr>
        <p:txBody>
          <a:bodyPr wrap="square" lIns="97200" tIns="97200" rIns="97200" bIns="97200" rtlCol="0" anchor="b">
            <a:spAutoFit/>
          </a:bodyPr>
          <a:lstStyle/>
          <a:p>
            <a:pPr algn="l"/>
            <a:r>
              <a:rPr lang="da-DK" sz="1100" dirty="0">
                <a:solidFill>
                  <a:schemeClr val="accent1"/>
                </a:solidFill>
              </a:rPr>
              <a:t>Bkg. om registrering m.m. af asbest</a:t>
            </a:r>
            <a:endParaRPr lang="LID4096" sz="1100" dirty="0" err="1">
              <a:solidFill>
                <a:schemeClr val="accent1"/>
              </a:solidFill>
            </a:endParaRPr>
          </a:p>
        </p:txBody>
      </p:sp>
      <p:sp>
        <p:nvSpPr>
          <p:cNvPr id="41" name="Text Placeholder 5">
            <a:extLst>
              <a:ext uri="{FF2B5EF4-FFF2-40B4-BE49-F238E27FC236}">
                <a16:creationId xmlns:a16="http://schemas.microsoft.com/office/drawing/2014/main" id="{B42E013C-D0C8-CD9B-DD32-85B22A7BB80B}"/>
              </a:ext>
            </a:extLst>
          </p:cNvPr>
          <p:cNvSpPr txBox="1">
            <a:spLocks/>
          </p:cNvSpPr>
          <p:nvPr/>
        </p:nvSpPr>
        <p:spPr>
          <a:xfrm>
            <a:off x="4129718" y="5245200"/>
            <a:ext cx="646423" cy="417898"/>
          </a:xfrm>
          <a:prstGeom prst="rect">
            <a:avLst/>
          </a:prstGeom>
        </p:spPr>
        <p:txBody>
          <a:bodyPr wrap="none" lIns="97200" tIns="97200" rIns="97200" bIns="97200">
            <a:spAutoFit/>
          </a:bodyPr>
          <a:lstStyle>
            <a:lvl1pPr marL="176213" indent="-176213" algn="l" defTabSz="914400" rtl="0" eaLnBrk="1" latinLnBrk="0" hangingPunct="1">
              <a:lnSpc>
                <a:spcPct val="120000"/>
              </a:lnSpc>
              <a:spcBef>
                <a:spcPts val="0"/>
              </a:spcBef>
              <a:spcAft>
                <a:spcPts val="800"/>
              </a:spcAft>
              <a:buFont typeface="Arial" panose="020B0604020202020204" pitchFamily="34" charset="0"/>
              <a:buChar char="•"/>
              <a:defRPr sz="1600" b="0" kern="1600" spc="-10" baseline="0">
                <a:solidFill>
                  <a:schemeClr val="tx1"/>
                </a:solidFill>
                <a:latin typeface="+mn-lt"/>
                <a:ea typeface="+mn-ea"/>
                <a:cs typeface="+mn-cs"/>
              </a:defRPr>
            </a:lvl1pPr>
            <a:lvl2pPr marL="360363" indent="-179388" algn="l" defTabSz="914400" rtl="0" eaLnBrk="1" latinLnBrk="0" hangingPunct="1">
              <a:lnSpc>
                <a:spcPct val="120000"/>
              </a:lnSpc>
              <a:spcBef>
                <a:spcPts val="0"/>
              </a:spcBef>
              <a:spcAft>
                <a:spcPts val="800"/>
              </a:spcAft>
              <a:buFont typeface="Arial" panose="020B0604020202020204" pitchFamily="34" charset="0"/>
              <a:buChar char="•"/>
              <a:defRPr sz="1600" kern="1200" spc="-10">
                <a:solidFill>
                  <a:schemeClr val="tx1"/>
                </a:solidFill>
                <a:latin typeface="+mn-lt"/>
                <a:ea typeface="+mn-ea"/>
                <a:cs typeface="+mn-cs"/>
              </a:defRPr>
            </a:lvl2pPr>
            <a:lvl3pPr marL="0" indent="0" algn="l" defTabSz="914400" rtl="0" eaLnBrk="1" latinLnBrk="0" hangingPunct="1">
              <a:lnSpc>
                <a:spcPct val="90000"/>
              </a:lnSpc>
              <a:spcBef>
                <a:spcPts val="1600"/>
              </a:spcBef>
              <a:buFont typeface="Arial" panose="020B0604020202020204" pitchFamily="34" charset="0"/>
              <a:buNone/>
              <a:defRPr sz="1600" b="1" kern="1200" spc="-10">
                <a:solidFill>
                  <a:schemeClr val="tx1"/>
                </a:solidFill>
                <a:latin typeface="+mn-lt"/>
                <a:ea typeface="+mn-ea"/>
                <a:cs typeface="+mn-cs"/>
              </a:defRPr>
            </a:lvl3pPr>
            <a:lvl4pPr marL="0" indent="0" algn="l" defTabSz="914400" rtl="0" eaLnBrk="1" latinLnBrk="0" hangingPunct="1">
              <a:lnSpc>
                <a:spcPct val="100000"/>
              </a:lnSpc>
              <a:spcBef>
                <a:spcPts val="500"/>
              </a:spcBef>
              <a:buFont typeface="Arial" panose="020B0604020202020204" pitchFamily="34" charset="0"/>
              <a:buNone/>
              <a:defRPr sz="2000" kern="1200" spc="-10">
                <a:solidFill>
                  <a:schemeClr val="tx1"/>
                </a:solidFill>
                <a:latin typeface="+mn-lt"/>
                <a:ea typeface="+mn-ea"/>
                <a:cs typeface="+mn-cs"/>
              </a:defRPr>
            </a:lvl4pPr>
            <a:lvl5pPr marL="0" indent="0" algn="l" defTabSz="914400" rtl="0" eaLnBrk="1" latinLnBrk="0" hangingPunct="1">
              <a:lnSpc>
                <a:spcPct val="80000"/>
              </a:lnSpc>
              <a:spcBef>
                <a:spcPts val="500"/>
              </a:spcBef>
              <a:buFont typeface="Arial" panose="020B0604020202020204" pitchFamily="34" charset="0"/>
              <a:buNone/>
              <a:defRPr sz="5000" b="1" kern="1200" spc="-150" baseline="0">
                <a:solidFill>
                  <a:schemeClr val="tx1"/>
                </a:solidFill>
                <a:latin typeface="+mn-lt"/>
                <a:ea typeface="+mn-ea"/>
                <a:cs typeface="+mn-cs"/>
              </a:defRPr>
            </a:lvl5pPr>
            <a:lvl6pPr marL="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lgn="ctr"/>
            <a:r>
              <a:rPr lang="da-DK" dirty="0">
                <a:solidFill>
                  <a:schemeClr val="accent1"/>
                </a:solidFill>
              </a:rPr>
              <a:t>1986</a:t>
            </a:r>
            <a:endParaRPr lang="LID4096" dirty="0">
              <a:solidFill>
                <a:schemeClr val="accent1"/>
              </a:solidFill>
            </a:endParaRPr>
          </a:p>
        </p:txBody>
      </p:sp>
      <p:cxnSp>
        <p:nvCxnSpPr>
          <p:cNvPr id="77" name="Straight Connector 21">
            <a:extLst>
              <a:ext uri="{FF2B5EF4-FFF2-40B4-BE49-F238E27FC236}">
                <a16:creationId xmlns:a16="http://schemas.microsoft.com/office/drawing/2014/main" id="{E9CB41DA-3AA3-6E08-3EE9-082A35535D49}"/>
              </a:ext>
            </a:extLst>
          </p:cNvPr>
          <p:cNvCxnSpPr>
            <a:cxnSpLocks/>
            <a:stCxn id="78" idx="4"/>
            <a:endCxn id="41" idx="0"/>
          </p:cNvCxnSpPr>
          <p:nvPr/>
        </p:nvCxnSpPr>
        <p:spPr>
          <a:xfrm flipH="1">
            <a:off x="4452930" y="3747600"/>
            <a:ext cx="788" cy="1497600"/>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78" name="Oval 22">
            <a:extLst>
              <a:ext uri="{FF2B5EF4-FFF2-40B4-BE49-F238E27FC236}">
                <a16:creationId xmlns:a16="http://schemas.microsoft.com/office/drawing/2014/main" id="{9269CCE3-6D04-0330-D479-ECB14550EC1B}"/>
              </a:ext>
            </a:extLst>
          </p:cNvPr>
          <p:cNvSpPr>
            <a:spLocks noChangeAspect="1"/>
          </p:cNvSpPr>
          <p:nvPr/>
        </p:nvSpPr>
        <p:spPr>
          <a:xfrm>
            <a:off x="4356518" y="3553200"/>
            <a:ext cx="194400" cy="194400"/>
          </a:xfrm>
          <a:prstGeom prst="ellipse">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62000" tIns="162000" rIns="162000" bIns="162000" rtlCol="0" anchor="ctr">
            <a:noAutofit/>
          </a:bodyPr>
          <a:lstStyle/>
          <a:p>
            <a:pPr algn="l"/>
            <a:endParaRPr lang="LID4096" sz="1200" dirty="0">
              <a:solidFill>
                <a:schemeClr val="accent1"/>
              </a:solidFill>
            </a:endParaRPr>
          </a:p>
        </p:txBody>
      </p:sp>
      <p:sp>
        <p:nvSpPr>
          <p:cNvPr id="50" name="TextBox 23">
            <a:extLst>
              <a:ext uri="{FF2B5EF4-FFF2-40B4-BE49-F238E27FC236}">
                <a16:creationId xmlns:a16="http://schemas.microsoft.com/office/drawing/2014/main" id="{815B0FA8-8A66-8EC3-E2D5-B961186DC70D}"/>
              </a:ext>
            </a:extLst>
          </p:cNvPr>
          <p:cNvSpPr txBox="1"/>
          <p:nvPr/>
        </p:nvSpPr>
        <p:spPr>
          <a:xfrm>
            <a:off x="5593333" y="2044806"/>
            <a:ext cx="1764000" cy="365576"/>
          </a:xfrm>
          <a:prstGeom prst="rect">
            <a:avLst/>
          </a:prstGeom>
          <a:noFill/>
        </p:spPr>
        <p:txBody>
          <a:bodyPr wrap="square" lIns="97200" tIns="97200" rIns="97200" bIns="97200" rtlCol="0">
            <a:spAutoFit/>
          </a:bodyPr>
          <a:lstStyle/>
          <a:p>
            <a:r>
              <a:rPr lang="da-DK" sz="1100" dirty="0">
                <a:solidFill>
                  <a:schemeClr val="accent1"/>
                </a:solidFill>
              </a:rPr>
              <a:t>Bkg. om asbest</a:t>
            </a:r>
            <a:endParaRPr lang="LID4096" sz="1100" dirty="0" err="1">
              <a:solidFill>
                <a:schemeClr val="accent1"/>
              </a:solidFill>
            </a:endParaRPr>
          </a:p>
        </p:txBody>
      </p:sp>
      <p:sp>
        <p:nvSpPr>
          <p:cNvPr id="55" name="Text Placeholder 5">
            <a:extLst>
              <a:ext uri="{FF2B5EF4-FFF2-40B4-BE49-F238E27FC236}">
                <a16:creationId xmlns:a16="http://schemas.microsoft.com/office/drawing/2014/main" id="{9C97A640-773A-12C5-0417-DB05DF436951}"/>
              </a:ext>
            </a:extLst>
          </p:cNvPr>
          <p:cNvSpPr txBox="1">
            <a:spLocks/>
          </p:cNvSpPr>
          <p:nvPr/>
        </p:nvSpPr>
        <p:spPr>
          <a:xfrm>
            <a:off x="5162860" y="1609200"/>
            <a:ext cx="646423" cy="417898"/>
          </a:xfrm>
          <a:prstGeom prst="rect">
            <a:avLst/>
          </a:prstGeom>
        </p:spPr>
        <p:txBody>
          <a:bodyPr wrap="none" lIns="97200" tIns="97200" rIns="97200" bIns="97200">
            <a:spAutoFit/>
          </a:bodyPr>
          <a:lstStyle>
            <a:lvl1pPr marL="176213" indent="-176213" algn="l" defTabSz="914400" rtl="0" eaLnBrk="1" latinLnBrk="0" hangingPunct="1">
              <a:lnSpc>
                <a:spcPct val="120000"/>
              </a:lnSpc>
              <a:spcBef>
                <a:spcPts val="0"/>
              </a:spcBef>
              <a:spcAft>
                <a:spcPts val="800"/>
              </a:spcAft>
              <a:buFont typeface="Arial" panose="020B0604020202020204" pitchFamily="34" charset="0"/>
              <a:buChar char="•"/>
              <a:defRPr sz="1600" b="0" kern="1600" spc="-10" baseline="0">
                <a:solidFill>
                  <a:schemeClr val="tx1"/>
                </a:solidFill>
                <a:latin typeface="+mn-lt"/>
                <a:ea typeface="+mn-ea"/>
                <a:cs typeface="+mn-cs"/>
              </a:defRPr>
            </a:lvl1pPr>
            <a:lvl2pPr marL="360363" indent="-179388" algn="l" defTabSz="914400" rtl="0" eaLnBrk="1" latinLnBrk="0" hangingPunct="1">
              <a:lnSpc>
                <a:spcPct val="120000"/>
              </a:lnSpc>
              <a:spcBef>
                <a:spcPts val="0"/>
              </a:spcBef>
              <a:spcAft>
                <a:spcPts val="800"/>
              </a:spcAft>
              <a:buFont typeface="Arial" panose="020B0604020202020204" pitchFamily="34" charset="0"/>
              <a:buChar char="•"/>
              <a:defRPr sz="1600" kern="1200" spc="-10">
                <a:solidFill>
                  <a:schemeClr val="tx1"/>
                </a:solidFill>
                <a:latin typeface="+mn-lt"/>
                <a:ea typeface="+mn-ea"/>
                <a:cs typeface="+mn-cs"/>
              </a:defRPr>
            </a:lvl2pPr>
            <a:lvl3pPr marL="0" indent="0" algn="l" defTabSz="914400" rtl="0" eaLnBrk="1" latinLnBrk="0" hangingPunct="1">
              <a:lnSpc>
                <a:spcPct val="90000"/>
              </a:lnSpc>
              <a:spcBef>
                <a:spcPts val="1600"/>
              </a:spcBef>
              <a:buFont typeface="Arial" panose="020B0604020202020204" pitchFamily="34" charset="0"/>
              <a:buNone/>
              <a:defRPr sz="1600" b="1" kern="1200" spc="-10">
                <a:solidFill>
                  <a:schemeClr val="tx1"/>
                </a:solidFill>
                <a:latin typeface="+mn-lt"/>
                <a:ea typeface="+mn-ea"/>
                <a:cs typeface="+mn-cs"/>
              </a:defRPr>
            </a:lvl3pPr>
            <a:lvl4pPr marL="0" indent="0" algn="l" defTabSz="914400" rtl="0" eaLnBrk="1" latinLnBrk="0" hangingPunct="1">
              <a:lnSpc>
                <a:spcPct val="100000"/>
              </a:lnSpc>
              <a:spcBef>
                <a:spcPts val="500"/>
              </a:spcBef>
              <a:buFont typeface="Arial" panose="020B0604020202020204" pitchFamily="34" charset="0"/>
              <a:buNone/>
              <a:defRPr sz="2000" kern="1200" spc="-10">
                <a:solidFill>
                  <a:schemeClr val="tx1"/>
                </a:solidFill>
                <a:latin typeface="+mn-lt"/>
                <a:ea typeface="+mn-ea"/>
                <a:cs typeface="+mn-cs"/>
              </a:defRPr>
            </a:lvl4pPr>
            <a:lvl5pPr marL="0" indent="0" algn="l" defTabSz="914400" rtl="0" eaLnBrk="1" latinLnBrk="0" hangingPunct="1">
              <a:lnSpc>
                <a:spcPct val="80000"/>
              </a:lnSpc>
              <a:spcBef>
                <a:spcPts val="500"/>
              </a:spcBef>
              <a:buFont typeface="Arial" panose="020B0604020202020204" pitchFamily="34" charset="0"/>
              <a:buNone/>
              <a:defRPr sz="5000" b="1" kern="1200" spc="-150" baseline="0">
                <a:solidFill>
                  <a:schemeClr val="tx1"/>
                </a:solidFill>
                <a:latin typeface="+mn-lt"/>
                <a:ea typeface="+mn-ea"/>
                <a:cs typeface="+mn-cs"/>
              </a:defRPr>
            </a:lvl5pPr>
            <a:lvl6pPr marL="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lgn="ctr"/>
            <a:r>
              <a:rPr lang="da-DK" dirty="0">
                <a:solidFill>
                  <a:schemeClr val="accent1"/>
                </a:solidFill>
              </a:rPr>
              <a:t>2004</a:t>
            </a:r>
            <a:endParaRPr lang="LID4096" dirty="0">
              <a:solidFill>
                <a:schemeClr val="accent1"/>
              </a:solidFill>
            </a:endParaRPr>
          </a:p>
        </p:txBody>
      </p:sp>
      <p:cxnSp>
        <p:nvCxnSpPr>
          <p:cNvPr id="79" name="Straight Connector 26">
            <a:extLst>
              <a:ext uri="{FF2B5EF4-FFF2-40B4-BE49-F238E27FC236}">
                <a16:creationId xmlns:a16="http://schemas.microsoft.com/office/drawing/2014/main" id="{37F57999-EA34-B49A-F64A-3DE3DA0A0088}"/>
              </a:ext>
            </a:extLst>
          </p:cNvPr>
          <p:cNvCxnSpPr>
            <a:cxnSpLocks/>
            <a:stCxn id="55" idx="2"/>
            <a:endCxn id="80" idx="0"/>
          </p:cNvCxnSpPr>
          <p:nvPr/>
        </p:nvCxnSpPr>
        <p:spPr>
          <a:xfrm flipH="1">
            <a:off x="5486071" y="2027098"/>
            <a:ext cx="1" cy="1526102"/>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80" name="Oval 27">
            <a:extLst>
              <a:ext uri="{FF2B5EF4-FFF2-40B4-BE49-F238E27FC236}">
                <a16:creationId xmlns:a16="http://schemas.microsoft.com/office/drawing/2014/main" id="{2A4A5871-5CC9-DD2E-C188-4D0837BB59E4}"/>
              </a:ext>
            </a:extLst>
          </p:cNvPr>
          <p:cNvSpPr>
            <a:spLocks noChangeAspect="1"/>
          </p:cNvSpPr>
          <p:nvPr/>
        </p:nvSpPr>
        <p:spPr>
          <a:xfrm>
            <a:off x="5388871" y="3553200"/>
            <a:ext cx="194400" cy="194400"/>
          </a:xfrm>
          <a:prstGeom prst="ellipse">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62000" tIns="162000" rIns="162000" bIns="162000" rtlCol="0" anchor="ctr">
            <a:noAutofit/>
          </a:bodyPr>
          <a:lstStyle/>
          <a:p>
            <a:pPr algn="l"/>
            <a:endParaRPr lang="LID4096" sz="1200" dirty="0">
              <a:solidFill>
                <a:schemeClr val="accent1"/>
              </a:solidFill>
            </a:endParaRPr>
          </a:p>
        </p:txBody>
      </p:sp>
      <p:sp>
        <p:nvSpPr>
          <p:cNvPr id="58" name="TextBox 28">
            <a:extLst>
              <a:ext uri="{FF2B5EF4-FFF2-40B4-BE49-F238E27FC236}">
                <a16:creationId xmlns:a16="http://schemas.microsoft.com/office/drawing/2014/main" id="{0E9041A9-CA6A-6431-901A-A53C5B18A2B3}"/>
              </a:ext>
            </a:extLst>
          </p:cNvPr>
          <p:cNvSpPr txBox="1"/>
          <p:nvPr/>
        </p:nvSpPr>
        <p:spPr>
          <a:xfrm>
            <a:off x="6623785" y="4357867"/>
            <a:ext cx="1764000" cy="873407"/>
          </a:xfrm>
          <a:prstGeom prst="rect">
            <a:avLst/>
          </a:prstGeom>
          <a:noFill/>
        </p:spPr>
        <p:txBody>
          <a:bodyPr wrap="square" lIns="97200" tIns="97200" rIns="97200" bIns="97200" rtlCol="0" anchor="b">
            <a:spAutoFit/>
          </a:bodyPr>
          <a:lstStyle/>
          <a:p>
            <a:r>
              <a:rPr lang="da-DK" sz="1100" dirty="0">
                <a:solidFill>
                  <a:schemeClr val="accent1"/>
                </a:solidFill>
              </a:rPr>
              <a:t>Bkg. om asbest, sammenskrevet med bkg. om registrering m.m. af asbest</a:t>
            </a:r>
            <a:endParaRPr lang="LID4096" sz="1100" dirty="0" err="1">
              <a:solidFill>
                <a:schemeClr val="accent1"/>
              </a:solidFill>
            </a:endParaRPr>
          </a:p>
        </p:txBody>
      </p:sp>
      <p:sp>
        <p:nvSpPr>
          <p:cNvPr id="61" name="Text Placeholder 5">
            <a:extLst>
              <a:ext uri="{FF2B5EF4-FFF2-40B4-BE49-F238E27FC236}">
                <a16:creationId xmlns:a16="http://schemas.microsoft.com/office/drawing/2014/main" id="{06189378-3BBF-3009-91EE-97E3B3850D94}"/>
              </a:ext>
            </a:extLst>
          </p:cNvPr>
          <p:cNvSpPr txBox="1">
            <a:spLocks/>
          </p:cNvSpPr>
          <p:nvPr/>
        </p:nvSpPr>
        <p:spPr>
          <a:xfrm>
            <a:off x="6201222" y="5245200"/>
            <a:ext cx="646423" cy="417898"/>
          </a:xfrm>
          <a:prstGeom prst="rect">
            <a:avLst/>
          </a:prstGeom>
        </p:spPr>
        <p:txBody>
          <a:bodyPr wrap="none" lIns="97200" tIns="97200" rIns="97200" bIns="97200">
            <a:spAutoFit/>
          </a:bodyPr>
          <a:lstStyle>
            <a:lvl1pPr marL="176213" indent="-176213" algn="l" defTabSz="914400" rtl="0" eaLnBrk="1" latinLnBrk="0" hangingPunct="1">
              <a:lnSpc>
                <a:spcPct val="120000"/>
              </a:lnSpc>
              <a:spcBef>
                <a:spcPts val="0"/>
              </a:spcBef>
              <a:spcAft>
                <a:spcPts val="800"/>
              </a:spcAft>
              <a:buFont typeface="Arial" panose="020B0604020202020204" pitchFamily="34" charset="0"/>
              <a:buChar char="•"/>
              <a:defRPr sz="1600" b="0" kern="1600" spc="-10" baseline="0">
                <a:solidFill>
                  <a:schemeClr val="tx1"/>
                </a:solidFill>
                <a:latin typeface="+mn-lt"/>
                <a:ea typeface="+mn-ea"/>
                <a:cs typeface="+mn-cs"/>
              </a:defRPr>
            </a:lvl1pPr>
            <a:lvl2pPr marL="360363" indent="-179388" algn="l" defTabSz="914400" rtl="0" eaLnBrk="1" latinLnBrk="0" hangingPunct="1">
              <a:lnSpc>
                <a:spcPct val="120000"/>
              </a:lnSpc>
              <a:spcBef>
                <a:spcPts val="0"/>
              </a:spcBef>
              <a:spcAft>
                <a:spcPts val="800"/>
              </a:spcAft>
              <a:buFont typeface="Arial" panose="020B0604020202020204" pitchFamily="34" charset="0"/>
              <a:buChar char="•"/>
              <a:defRPr sz="1600" kern="1200" spc="-10">
                <a:solidFill>
                  <a:schemeClr val="tx1"/>
                </a:solidFill>
                <a:latin typeface="+mn-lt"/>
                <a:ea typeface="+mn-ea"/>
                <a:cs typeface="+mn-cs"/>
              </a:defRPr>
            </a:lvl2pPr>
            <a:lvl3pPr marL="0" indent="0" algn="l" defTabSz="914400" rtl="0" eaLnBrk="1" latinLnBrk="0" hangingPunct="1">
              <a:lnSpc>
                <a:spcPct val="90000"/>
              </a:lnSpc>
              <a:spcBef>
                <a:spcPts val="1600"/>
              </a:spcBef>
              <a:buFont typeface="Arial" panose="020B0604020202020204" pitchFamily="34" charset="0"/>
              <a:buNone/>
              <a:defRPr sz="1600" b="1" kern="1200" spc="-10">
                <a:solidFill>
                  <a:schemeClr val="tx1"/>
                </a:solidFill>
                <a:latin typeface="+mn-lt"/>
                <a:ea typeface="+mn-ea"/>
                <a:cs typeface="+mn-cs"/>
              </a:defRPr>
            </a:lvl3pPr>
            <a:lvl4pPr marL="0" indent="0" algn="l" defTabSz="914400" rtl="0" eaLnBrk="1" latinLnBrk="0" hangingPunct="1">
              <a:lnSpc>
                <a:spcPct val="100000"/>
              </a:lnSpc>
              <a:spcBef>
                <a:spcPts val="500"/>
              </a:spcBef>
              <a:buFont typeface="Arial" panose="020B0604020202020204" pitchFamily="34" charset="0"/>
              <a:buNone/>
              <a:defRPr sz="2000" kern="1200" spc="-10">
                <a:solidFill>
                  <a:schemeClr val="tx1"/>
                </a:solidFill>
                <a:latin typeface="+mn-lt"/>
                <a:ea typeface="+mn-ea"/>
                <a:cs typeface="+mn-cs"/>
              </a:defRPr>
            </a:lvl4pPr>
            <a:lvl5pPr marL="0" indent="0" algn="l" defTabSz="914400" rtl="0" eaLnBrk="1" latinLnBrk="0" hangingPunct="1">
              <a:lnSpc>
                <a:spcPct val="80000"/>
              </a:lnSpc>
              <a:spcBef>
                <a:spcPts val="500"/>
              </a:spcBef>
              <a:buFont typeface="Arial" panose="020B0604020202020204" pitchFamily="34" charset="0"/>
              <a:buNone/>
              <a:defRPr sz="5000" b="1" kern="1200" spc="-150" baseline="0">
                <a:solidFill>
                  <a:schemeClr val="tx1"/>
                </a:solidFill>
                <a:latin typeface="+mn-lt"/>
                <a:ea typeface="+mn-ea"/>
                <a:cs typeface="+mn-cs"/>
              </a:defRPr>
            </a:lvl5pPr>
            <a:lvl6pPr marL="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lgn="ctr"/>
            <a:r>
              <a:rPr lang="da-DK" dirty="0">
                <a:solidFill>
                  <a:schemeClr val="accent1"/>
                </a:solidFill>
              </a:rPr>
              <a:t>2015</a:t>
            </a:r>
            <a:endParaRPr lang="LID4096" dirty="0">
              <a:solidFill>
                <a:schemeClr val="accent1"/>
              </a:solidFill>
            </a:endParaRPr>
          </a:p>
        </p:txBody>
      </p:sp>
      <p:cxnSp>
        <p:nvCxnSpPr>
          <p:cNvPr id="81" name="Straight Connector 31">
            <a:extLst>
              <a:ext uri="{FF2B5EF4-FFF2-40B4-BE49-F238E27FC236}">
                <a16:creationId xmlns:a16="http://schemas.microsoft.com/office/drawing/2014/main" id="{1EF081C4-415A-0CA6-F719-3303EA867208}"/>
              </a:ext>
            </a:extLst>
          </p:cNvPr>
          <p:cNvCxnSpPr>
            <a:cxnSpLocks/>
            <a:stCxn id="82" idx="4"/>
            <a:endCxn id="61" idx="0"/>
          </p:cNvCxnSpPr>
          <p:nvPr/>
        </p:nvCxnSpPr>
        <p:spPr>
          <a:xfrm>
            <a:off x="6524433" y="3747600"/>
            <a:ext cx="1" cy="1497600"/>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82" name="Oval 32">
            <a:extLst>
              <a:ext uri="{FF2B5EF4-FFF2-40B4-BE49-F238E27FC236}">
                <a16:creationId xmlns:a16="http://schemas.microsoft.com/office/drawing/2014/main" id="{3823708C-104A-ADA1-DB47-BF60725C9CA6}"/>
              </a:ext>
            </a:extLst>
          </p:cNvPr>
          <p:cNvSpPr>
            <a:spLocks noChangeAspect="1"/>
          </p:cNvSpPr>
          <p:nvPr/>
        </p:nvSpPr>
        <p:spPr>
          <a:xfrm>
            <a:off x="6427233" y="3553200"/>
            <a:ext cx="194400" cy="194400"/>
          </a:xfrm>
          <a:prstGeom prst="ellipse">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62000" tIns="162000" rIns="162000" bIns="162000" rtlCol="0" anchor="ctr">
            <a:noAutofit/>
          </a:bodyPr>
          <a:lstStyle/>
          <a:p>
            <a:pPr algn="l"/>
            <a:endParaRPr lang="LID4096" sz="1200" dirty="0">
              <a:solidFill>
                <a:schemeClr val="accent1"/>
              </a:solidFill>
            </a:endParaRPr>
          </a:p>
        </p:txBody>
      </p:sp>
      <p:sp>
        <p:nvSpPr>
          <p:cNvPr id="63" name="TextBox 34">
            <a:extLst>
              <a:ext uri="{FF2B5EF4-FFF2-40B4-BE49-F238E27FC236}">
                <a16:creationId xmlns:a16="http://schemas.microsoft.com/office/drawing/2014/main" id="{A7BCA346-E5D6-CD9C-6BF0-13FA4B566781}"/>
              </a:ext>
            </a:extLst>
          </p:cNvPr>
          <p:cNvSpPr txBox="1"/>
          <p:nvPr/>
        </p:nvSpPr>
        <p:spPr>
          <a:xfrm>
            <a:off x="8683185" y="4527144"/>
            <a:ext cx="1764000" cy="704130"/>
          </a:xfrm>
          <a:prstGeom prst="rect">
            <a:avLst/>
          </a:prstGeom>
          <a:noFill/>
        </p:spPr>
        <p:txBody>
          <a:bodyPr wrap="square" lIns="97200" tIns="97200" rIns="97200" bIns="97200" rtlCol="0" anchor="b">
            <a:spAutoFit/>
          </a:bodyPr>
          <a:lstStyle/>
          <a:p>
            <a:pPr algn="l"/>
            <a:r>
              <a:rPr lang="da-DK" sz="1100" dirty="0">
                <a:solidFill>
                  <a:schemeClr val="accent1"/>
                </a:solidFill>
              </a:rPr>
              <a:t>Bkg. om asbest i arbejdsmiljøet – nu med autorisationskrav</a:t>
            </a:r>
            <a:endParaRPr lang="LID4096" sz="1100" dirty="0" err="1">
              <a:solidFill>
                <a:schemeClr val="accent1"/>
              </a:solidFill>
            </a:endParaRPr>
          </a:p>
        </p:txBody>
      </p:sp>
      <p:sp>
        <p:nvSpPr>
          <p:cNvPr id="64" name="Text Placeholder 5">
            <a:extLst>
              <a:ext uri="{FF2B5EF4-FFF2-40B4-BE49-F238E27FC236}">
                <a16:creationId xmlns:a16="http://schemas.microsoft.com/office/drawing/2014/main" id="{B8AE7D26-1778-3DE4-711F-92F888118C64}"/>
              </a:ext>
            </a:extLst>
          </p:cNvPr>
          <p:cNvSpPr txBox="1">
            <a:spLocks/>
          </p:cNvSpPr>
          <p:nvPr/>
        </p:nvSpPr>
        <p:spPr>
          <a:xfrm>
            <a:off x="8260622" y="5245200"/>
            <a:ext cx="646423" cy="417898"/>
          </a:xfrm>
          <a:prstGeom prst="rect">
            <a:avLst/>
          </a:prstGeom>
        </p:spPr>
        <p:txBody>
          <a:bodyPr wrap="none" lIns="97200" tIns="97200" rIns="97200" bIns="97200">
            <a:spAutoFit/>
          </a:bodyPr>
          <a:lstStyle>
            <a:lvl1pPr marL="176213" indent="-176213" algn="l" defTabSz="914400" rtl="0" eaLnBrk="1" latinLnBrk="0" hangingPunct="1">
              <a:lnSpc>
                <a:spcPct val="120000"/>
              </a:lnSpc>
              <a:spcBef>
                <a:spcPts val="0"/>
              </a:spcBef>
              <a:spcAft>
                <a:spcPts val="800"/>
              </a:spcAft>
              <a:buFont typeface="Arial" panose="020B0604020202020204" pitchFamily="34" charset="0"/>
              <a:buChar char="•"/>
              <a:defRPr sz="1600" b="0" kern="1600" spc="-10" baseline="0">
                <a:solidFill>
                  <a:schemeClr val="tx1"/>
                </a:solidFill>
                <a:latin typeface="+mn-lt"/>
                <a:ea typeface="+mn-ea"/>
                <a:cs typeface="+mn-cs"/>
              </a:defRPr>
            </a:lvl1pPr>
            <a:lvl2pPr marL="360363" indent="-179388" algn="l" defTabSz="914400" rtl="0" eaLnBrk="1" latinLnBrk="0" hangingPunct="1">
              <a:lnSpc>
                <a:spcPct val="120000"/>
              </a:lnSpc>
              <a:spcBef>
                <a:spcPts val="0"/>
              </a:spcBef>
              <a:spcAft>
                <a:spcPts val="800"/>
              </a:spcAft>
              <a:buFont typeface="Arial" panose="020B0604020202020204" pitchFamily="34" charset="0"/>
              <a:buChar char="•"/>
              <a:defRPr sz="1600" kern="1200" spc="-10">
                <a:solidFill>
                  <a:schemeClr val="tx1"/>
                </a:solidFill>
                <a:latin typeface="+mn-lt"/>
                <a:ea typeface="+mn-ea"/>
                <a:cs typeface="+mn-cs"/>
              </a:defRPr>
            </a:lvl2pPr>
            <a:lvl3pPr marL="0" indent="0" algn="l" defTabSz="914400" rtl="0" eaLnBrk="1" latinLnBrk="0" hangingPunct="1">
              <a:lnSpc>
                <a:spcPct val="90000"/>
              </a:lnSpc>
              <a:spcBef>
                <a:spcPts val="1600"/>
              </a:spcBef>
              <a:buFont typeface="Arial" panose="020B0604020202020204" pitchFamily="34" charset="0"/>
              <a:buNone/>
              <a:defRPr sz="1600" b="1" kern="1200" spc="-10">
                <a:solidFill>
                  <a:schemeClr val="tx1"/>
                </a:solidFill>
                <a:latin typeface="+mn-lt"/>
                <a:ea typeface="+mn-ea"/>
                <a:cs typeface="+mn-cs"/>
              </a:defRPr>
            </a:lvl3pPr>
            <a:lvl4pPr marL="0" indent="0" algn="l" defTabSz="914400" rtl="0" eaLnBrk="1" latinLnBrk="0" hangingPunct="1">
              <a:lnSpc>
                <a:spcPct val="100000"/>
              </a:lnSpc>
              <a:spcBef>
                <a:spcPts val="500"/>
              </a:spcBef>
              <a:buFont typeface="Arial" panose="020B0604020202020204" pitchFamily="34" charset="0"/>
              <a:buNone/>
              <a:defRPr sz="2000" kern="1200" spc="-10">
                <a:solidFill>
                  <a:schemeClr val="tx1"/>
                </a:solidFill>
                <a:latin typeface="+mn-lt"/>
                <a:ea typeface="+mn-ea"/>
                <a:cs typeface="+mn-cs"/>
              </a:defRPr>
            </a:lvl4pPr>
            <a:lvl5pPr marL="0" indent="0" algn="l" defTabSz="914400" rtl="0" eaLnBrk="1" latinLnBrk="0" hangingPunct="1">
              <a:lnSpc>
                <a:spcPct val="80000"/>
              </a:lnSpc>
              <a:spcBef>
                <a:spcPts val="500"/>
              </a:spcBef>
              <a:buFont typeface="Arial" panose="020B0604020202020204" pitchFamily="34" charset="0"/>
              <a:buNone/>
              <a:defRPr sz="5000" b="1" kern="1200" spc="-150" baseline="0">
                <a:solidFill>
                  <a:schemeClr val="tx1"/>
                </a:solidFill>
                <a:latin typeface="+mn-lt"/>
                <a:ea typeface="+mn-ea"/>
                <a:cs typeface="+mn-cs"/>
              </a:defRPr>
            </a:lvl5pPr>
            <a:lvl6pPr marL="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lgn="ctr"/>
            <a:r>
              <a:rPr lang="da-DK" dirty="0">
                <a:solidFill>
                  <a:schemeClr val="accent1"/>
                </a:solidFill>
              </a:rPr>
              <a:t>2024</a:t>
            </a:r>
            <a:endParaRPr lang="LID4096" dirty="0">
              <a:solidFill>
                <a:schemeClr val="accent1"/>
              </a:solidFill>
            </a:endParaRPr>
          </a:p>
        </p:txBody>
      </p:sp>
      <p:cxnSp>
        <p:nvCxnSpPr>
          <p:cNvPr id="83" name="Straight Connector 36">
            <a:extLst>
              <a:ext uri="{FF2B5EF4-FFF2-40B4-BE49-F238E27FC236}">
                <a16:creationId xmlns:a16="http://schemas.microsoft.com/office/drawing/2014/main" id="{01484F3C-F08C-C941-31F6-7518F9B9C295}"/>
              </a:ext>
            </a:extLst>
          </p:cNvPr>
          <p:cNvCxnSpPr>
            <a:cxnSpLocks/>
            <a:stCxn id="84" idx="4"/>
          </p:cNvCxnSpPr>
          <p:nvPr/>
        </p:nvCxnSpPr>
        <p:spPr>
          <a:xfrm>
            <a:off x="8583833" y="3747600"/>
            <a:ext cx="0" cy="1484800"/>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84" name="Oval 37">
            <a:extLst>
              <a:ext uri="{FF2B5EF4-FFF2-40B4-BE49-F238E27FC236}">
                <a16:creationId xmlns:a16="http://schemas.microsoft.com/office/drawing/2014/main" id="{3AAA9C92-DFB5-FFF6-7AD4-CA15F83C2571}"/>
              </a:ext>
            </a:extLst>
          </p:cNvPr>
          <p:cNvSpPr>
            <a:spLocks noChangeAspect="1"/>
          </p:cNvSpPr>
          <p:nvPr/>
        </p:nvSpPr>
        <p:spPr>
          <a:xfrm>
            <a:off x="8486633" y="3553200"/>
            <a:ext cx="194400" cy="194400"/>
          </a:xfrm>
          <a:prstGeom prst="ellipse">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62000" tIns="162000" rIns="162000" bIns="162000" rtlCol="0" anchor="ctr">
            <a:noAutofit/>
          </a:bodyPr>
          <a:lstStyle/>
          <a:p>
            <a:pPr algn="l"/>
            <a:endParaRPr lang="LID4096" sz="1200" dirty="0">
              <a:solidFill>
                <a:schemeClr val="accent1"/>
              </a:solidFill>
            </a:endParaRPr>
          </a:p>
        </p:txBody>
      </p:sp>
      <p:sp>
        <p:nvSpPr>
          <p:cNvPr id="67" name="TextBox 47">
            <a:extLst>
              <a:ext uri="{FF2B5EF4-FFF2-40B4-BE49-F238E27FC236}">
                <a16:creationId xmlns:a16="http://schemas.microsoft.com/office/drawing/2014/main" id="{6193881A-83EF-0DFE-1CB0-BD3A599CCFC2}"/>
              </a:ext>
            </a:extLst>
          </p:cNvPr>
          <p:cNvSpPr txBox="1"/>
          <p:nvPr/>
        </p:nvSpPr>
        <p:spPr>
          <a:xfrm>
            <a:off x="9721547" y="2044806"/>
            <a:ext cx="1764000" cy="704130"/>
          </a:xfrm>
          <a:prstGeom prst="rect">
            <a:avLst/>
          </a:prstGeom>
          <a:noFill/>
        </p:spPr>
        <p:txBody>
          <a:bodyPr wrap="square" lIns="97200" tIns="97200" rIns="97200" bIns="97200" rtlCol="0">
            <a:spAutoFit/>
          </a:bodyPr>
          <a:lstStyle/>
          <a:p>
            <a:pPr algn="l"/>
            <a:r>
              <a:rPr lang="da-DK" sz="1100" dirty="0">
                <a:solidFill>
                  <a:schemeClr val="accent1"/>
                </a:solidFill>
              </a:rPr>
              <a:t>Ny bkg. pga. implementering af asbestdirektivet</a:t>
            </a:r>
            <a:endParaRPr lang="LID4096" sz="1100" dirty="0" err="1">
              <a:solidFill>
                <a:schemeClr val="accent1"/>
              </a:solidFill>
            </a:endParaRPr>
          </a:p>
        </p:txBody>
      </p:sp>
      <p:sp>
        <p:nvSpPr>
          <p:cNvPr id="68" name="Text Placeholder 5">
            <a:extLst>
              <a:ext uri="{FF2B5EF4-FFF2-40B4-BE49-F238E27FC236}">
                <a16:creationId xmlns:a16="http://schemas.microsoft.com/office/drawing/2014/main" id="{D5FB2766-69AF-44AD-4FF3-BC9373B4FF77}"/>
              </a:ext>
            </a:extLst>
          </p:cNvPr>
          <p:cNvSpPr txBox="1">
            <a:spLocks/>
          </p:cNvSpPr>
          <p:nvPr/>
        </p:nvSpPr>
        <p:spPr>
          <a:xfrm>
            <a:off x="9291074" y="1609200"/>
            <a:ext cx="646423" cy="417898"/>
          </a:xfrm>
          <a:prstGeom prst="rect">
            <a:avLst/>
          </a:prstGeom>
        </p:spPr>
        <p:txBody>
          <a:bodyPr wrap="none" lIns="97200" tIns="97200" rIns="97200" bIns="97200">
            <a:spAutoFit/>
          </a:bodyPr>
          <a:lstStyle>
            <a:lvl1pPr marL="176213" indent="-176213" algn="l" defTabSz="914400" rtl="0" eaLnBrk="1" latinLnBrk="0" hangingPunct="1">
              <a:lnSpc>
                <a:spcPct val="120000"/>
              </a:lnSpc>
              <a:spcBef>
                <a:spcPts val="0"/>
              </a:spcBef>
              <a:spcAft>
                <a:spcPts val="800"/>
              </a:spcAft>
              <a:buFont typeface="Arial" panose="020B0604020202020204" pitchFamily="34" charset="0"/>
              <a:buChar char="•"/>
              <a:defRPr sz="1600" b="0" kern="1600" spc="-10" baseline="0">
                <a:solidFill>
                  <a:schemeClr val="tx1"/>
                </a:solidFill>
                <a:latin typeface="+mn-lt"/>
                <a:ea typeface="+mn-ea"/>
                <a:cs typeface="+mn-cs"/>
              </a:defRPr>
            </a:lvl1pPr>
            <a:lvl2pPr marL="360363" indent="-179388" algn="l" defTabSz="914400" rtl="0" eaLnBrk="1" latinLnBrk="0" hangingPunct="1">
              <a:lnSpc>
                <a:spcPct val="120000"/>
              </a:lnSpc>
              <a:spcBef>
                <a:spcPts val="0"/>
              </a:spcBef>
              <a:spcAft>
                <a:spcPts val="800"/>
              </a:spcAft>
              <a:buFont typeface="Arial" panose="020B0604020202020204" pitchFamily="34" charset="0"/>
              <a:buChar char="•"/>
              <a:defRPr sz="1600" kern="1200" spc="-10">
                <a:solidFill>
                  <a:schemeClr val="tx1"/>
                </a:solidFill>
                <a:latin typeface="+mn-lt"/>
                <a:ea typeface="+mn-ea"/>
                <a:cs typeface="+mn-cs"/>
              </a:defRPr>
            </a:lvl2pPr>
            <a:lvl3pPr marL="0" indent="0" algn="l" defTabSz="914400" rtl="0" eaLnBrk="1" latinLnBrk="0" hangingPunct="1">
              <a:lnSpc>
                <a:spcPct val="90000"/>
              </a:lnSpc>
              <a:spcBef>
                <a:spcPts val="1600"/>
              </a:spcBef>
              <a:buFont typeface="Arial" panose="020B0604020202020204" pitchFamily="34" charset="0"/>
              <a:buNone/>
              <a:defRPr sz="1600" b="1" kern="1200" spc="-10">
                <a:solidFill>
                  <a:schemeClr val="tx1"/>
                </a:solidFill>
                <a:latin typeface="+mn-lt"/>
                <a:ea typeface="+mn-ea"/>
                <a:cs typeface="+mn-cs"/>
              </a:defRPr>
            </a:lvl3pPr>
            <a:lvl4pPr marL="0" indent="0" algn="l" defTabSz="914400" rtl="0" eaLnBrk="1" latinLnBrk="0" hangingPunct="1">
              <a:lnSpc>
                <a:spcPct val="100000"/>
              </a:lnSpc>
              <a:spcBef>
                <a:spcPts val="500"/>
              </a:spcBef>
              <a:buFont typeface="Arial" panose="020B0604020202020204" pitchFamily="34" charset="0"/>
              <a:buNone/>
              <a:defRPr sz="2000" kern="1200" spc="-10">
                <a:solidFill>
                  <a:schemeClr val="tx1"/>
                </a:solidFill>
                <a:latin typeface="+mn-lt"/>
                <a:ea typeface="+mn-ea"/>
                <a:cs typeface="+mn-cs"/>
              </a:defRPr>
            </a:lvl4pPr>
            <a:lvl5pPr marL="0" indent="0" algn="l" defTabSz="914400" rtl="0" eaLnBrk="1" latinLnBrk="0" hangingPunct="1">
              <a:lnSpc>
                <a:spcPct val="80000"/>
              </a:lnSpc>
              <a:spcBef>
                <a:spcPts val="500"/>
              </a:spcBef>
              <a:buFont typeface="Arial" panose="020B0604020202020204" pitchFamily="34" charset="0"/>
              <a:buNone/>
              <a:defRPr sz="5000" b="1" kern="1200" spc="-150" baseline="0">
                <a:solidFill>
                  <a:schemeClr val="tx1"/>
                </a:solidFill>
                <a:latin typeface="+mn-lt"/>
                <a:ea typeface="+mn-ea"/>
                <a:cs typeface="+mn-cs"/>
              </a:defRPr>
            </a:lvl5pPr>
            <a:lvl6pPr marL="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lgn="ctr"/>
            <a:r>
              <a:rPr lang="da-DK" dirty="0">
                <a:solidFill>
                  <a:schemeClr val="accent1"/>
                </a:solidFill>
              </a:rPr>
              <a:t>2025</a:t>
            </a:r>
            <a:endParaRPr lang="LID4096" dirty="0">
              <a:solidFill>
                <a:schemeClr val="accent1"/>
              </a:solidFill>
            </a:endParaRPr>
          </a:p>
        </p:txBody>
      </p:sp>
      <p:cxnSp>
        <p:nvCxnSpPr>
          <p:cNvPr id="90" name="Straight Connector 50">
            <a:extLst>
              <a:ext uri="{FF2B5EF4-FFF2-40B4-BE49-F238E27FC236}">
                <a16:creationId xmlns:a16="http://schemas.microsoft.com/office/drawing/2014/main" id="{7BA5B1F0-C3C0-9447-4997-552DB1DCFD6A}"/>
              </a:ext>
            </a:extLst>
          </p:cNvPr>
          <p:cNvCxnSpPr>
            <a:cxnSpLocks/>
            <a:stCxn id="68" idx="2"/>
            <a:endCxn id="91" idx="0"/>
          </p:cNvCxnSpPr>
          <p:nvPr/>
        </p:nvCxnSpPr>
        <p:spPr>
          <a:xfrm flipH="1">
            <a:off x="9624347" y="2027098"/>
            <a:ext cx="1" cy="1526102"/>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91" name="Oval 51">
            <a:extLst>
              <a:ext uri="{FF2B5EF4-FFF2-40B4-BE49-F238E27FC236}">
                <a16:creationId xmlns:a16="http://schemas.microsoft.com/office/drawing/2014/main" id="{C99E1FFF-C4DD-B4ED-4179-C05962E8E83C}"/>
              </a:ext>
            </a:extLst>
          </p:cNvPr>
          <p:cNvSpPr>
            <a:spLocks noChangeAspect="1"/>
          </p:cNvSpPr>
          <p:nvPr/>
        </p:nvSpPr>
        <p:spPr>
          <a:xfrm>
            <a:off x="9527147" y="3553200"/>
            <a:ext cx="194400" cy="194400"/>
          </a:xfrm>
          <a:prstGeom prst="ellipse">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62000" tIns="162000" rIns="162000" bIns="162000" rtlCol="0" anchor="ctr">
            <a:noAutofit/>
          </a:bodyPr>
          <a:lstStyle/>
          <a:p>
            <a:pPr algn="l"/>
            <a:endParaRPr lang="LID4096" sz="1200" dirty="0">
              <a:solidFill>
                <a:schemeClr val="accent1"/>
              </a:solidFill>
            </a:endParaRPr>
          </a:p>
        </p:txBody>
      </p:sp>
      <p:sp>
        <p:nvSpPr>
          <p:cNvPr id="66" name="TextBox 43">
            <a:extLst>
              <a:ext uri="{FF2B5EF4-FFF2-40B4-BE49-F238E27FC236}">
                <a16:creationId xmlns:a16="http://schemas.microsoft.com/office/drawing/2014/main" id="{62639F6E-1BE8-F184-A8DD-0433733764D5}"/>
              </a:ext>
            </a:extLst>
          </p:cNvPr>
          <p:cNvSpPr txBox="1"/>
          <p:nvPr/>
        </p:nvSpPr>
        <p:spPr>
          <a:xfrm>
            <a:off x="7652733" y="2044806"/>
            <a:ext cx="1764000" cy="534853"/>
          </a:xfrm>
          <a:prstGeom prst="rect">
            <a:avLst/>
          </a:prstGeom>
          <a:noFill/>
        </p:spPr>
        <p:txBody>
          <a:bodyPr wrap="square" lIns="97200" tIns="97200" rIns="97200" bIns="97200" rtlCol="0">
            <a:spAutoFit/>
          </a:bodyPr>
          <a:lstStyle/>
          <a:p>
            <a:pPr algn="l"/>
            <a:r>
              <a:rPr lang="da-DK" sz="1100" dirty="0">
                <a:solidFill>
                  <a:schemeClr val="accent1"/>
                </a:solidFill>
              </a:rPr>
              <a:t>Bkg. om asbest i arbejdsmiljøet</a:t>
            </a:r>
            <a:endParaRPr lang="LID4096" sz="1100" dirty="0" err="1">
              <a:solidFill>
                <a:schemeClr val="accent1"/>
              </a:solidFill>
            </a:endParaRPr>
          </a:p>
        </p:txBody>
      </p:sp>
      <p:cxnSp>
        <p:nvCxnSpPr>
          <p:cNvPr id="88" name="Straight Connector 45">
            <a:extLst>
              <a:ext uri="{FF2B5EF4-FFF2-40B4-BE49-F238E27FC236}">
                <a16:creationId xmlns:a16="http://schemas.microsoft.com/office/drawing/2014/main" id="{C58314A1-D6FA-7AFA-DB4D-4A3A3ADB26AB}"/>
              </a:ext>
            </a:extLst>
          </p:cNvPr>
          <p:cNvCxnSpPr>
            <a:cxnSpLocks/>
            <a:stCxn id="94" idx="2"/>
            <a:endCxn id="89" idx="0"/>
          </p:cNvCxnSpPr>
          <p:nvPr/>
        </p:nvCxnSpPr>
        <p:spPr>
          <a:xfrm>
            <a:off x="7554886" y="2027098"/>
            <a:ext cx="788" cy="1526102"/>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89" name="Oval 46">
            <a:extLst>
              <a:ext uri="{FF2B5EF4-FFF2-40B4-BE49-F238E27FC236}">
                <a16:creationId xmlns:a16="http://schemas.microsoft.com/office/drawing/2014/main" id="{D00C66FF-0489-61C2-68CE-BD567F11A59C}"/>
              </a:ext>
            </a:extLst>
          </p:cNvPr>
          <p:cNvSpPr>
            <a:spLocks noChangeAspect="1"/>
          </p:cNvSpPr>
          <p:nvPr/>
        </p:nvSpPr>
        <p:spPr>
          <a:xfrm>
            <a:off x="7458474" y="3553200"/>
            <a:ext cx="194400" cy="194400"/>
          </a:xfrm>
          <a:prstGeom prst="ellipse">
            <a:avLst/>
          </a:prstGeom>
          <a:solidFill>
            <a:schemeClr val="bg1"/>
          </a:solid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62000" tIns="162000" rIns="162000" bIns="162000" rtlCol="0" anchor="ctr">
            <a:noAutofit/>
          </a:bodyPr>
          <a:lstStyle/>
          <a:p>
            <a:pPr algn="l"/>
            <a:endParaRPr lang="LID4096" sz="1200" dirty="0">
              <a:solidFill>
                <a:schemeClr val="accent1"/>
              </a:solidFill>
            </a:endParaRPr>
          </a:p>
        </p:txBody>
      </p:sp>
      <p:sp>
        <p:nvSpPr>
          <p:cNvPr id="94" name="Text Placeholder 5">
            <a:extLst>
              <a:ext uri="{FF2B5EF4-FFF2-40B4-BE49-F238E27FC236}">
                <a16:creationId xmlns:a16="http://schemas.microsoft.com/office/drawing/2014/main" id="{A57CE61E-6B30-C002-164E-7D7775A13919}"/>
              </a:ext>
            </a:extLst>
          </p:cNvPr>
          <p:cNvSpPr txBox="1">
            <a:spLocks/>
          </p:cNvSpPr>
          <p:nvPr/>
        </p:nvSpPr>
        <p:spPr>
          <a:xfrm>
            <a:off x="7231674" y="1609200"/>
            <a:ext cx="646423" cy="417898"/>
          </a:xfrm>
          <a:prstGeom prst="rect">
            <a:avLst/>
          </a:prstGeom>
        </p:spPr>
        <p:txBody>
          <a:bodyPr wrap="none" lIns="97200" tIns="97200" rIns="97200" bIns="97200">
            <a:spAutoFit/>
          </a:bodyPr>
          <a:lstStyle>
            <a:lvl1pPr marL="176213" indent="-176213" algn="l" defTabSz="914400" rtl="0" eaLnBrk="1" latinLnBrk="0" hangingPunct="1">
              <a:lnSpc>
                <a:spcPct val="120000"/>
              </a:lnSpc>
              <a:spcBef>
                <a:spcPts val="0"/>
              </a:spcBef>
              <a:spcAft>
                <a:spcPts val="800"/>
              </a:spcAft>
              <a:buFont typeface="Arial" panose="020B0604020202020204" pitchFamily="34" charset="0"/>
              <a:buChar char="•"/>
              <a:defRPr sz="1600" b="0" kern="1600" spc="-10" baseline="0">
                <a:solidFill>
                  <a:schemeClr val="tx1"/>
                </a:solidFill>
                <a:latin typeface="+mn-lt"/>
                <a:ea typeface="+mn-ea"/>
                <a:cs typeface="+mn-cs"/>
              </a:defRPr>
            </a:lvl1pPr>
            <a:lvl2pPr marL="360363" indent="-179388" algn="l" defTabSz="914400" rtl="0" eaLnBrk="1" latinLnBrk="0" hangingPunct="1">
              <a:lnSpc>
                <a:spcPct val="120000"/>
              </a:lnSpc>
              <a:spcBef>
                <a:spcPts val="0"/>
              </a:spcBef>
              <a:spcAft>
                <a:spcPts val="800"/>
              </a:spcAft>
              <a:buFont typeface="Arial" panose="020B0604020202020204" pitchFamily="34" charset="0"/>
              <a:buChar char="•"/>
              <a:defRPr sz="1600" kern="1200" spc="-10">
                <a:solidFill>
                  <a:schemeClr val="tx1"/>
                </a:solidFill>
                <a:latin typeface="+mn-lt"/>
                <a:ea typeface="+mn-ea"/>
                <a:cs typeface="+mn-cs"/>
              </a:defRPr>
            </a:lvl2pPr>
            <a:lvl3pPr marL="0" indent="0" algn="l" defTabSz="914400" rtl="0" eaLnBrk="1" latinLnBrk="0" hangingPunct="1">
              <a:lnSpc>
                <a:spcPct val="90000"/>
              </a:lnSpc>
              <a:spcBef>
                <a:spcPts val="1600"/>
              </a:spcBef>
              <a:buFont typeface="Arial" panose="020B0604020202020204" pitchFamily="34" charset="0"/>
              <a:buNone/>
              <a:defRPr sz="1600" b="1" kern="1200" spc="-10">
                <a:solidFill>
                  <a:schemeClr val="tx1"/>
                </a:solidFill>
                <a:latin typeface="+mn-lt"/>
                <a:ea typeface="+mn-ea"/>
                <a:cs typeface="+mn-cs"/>
              </a:defRPr>
            </a:lvl3pPr>
            <a:lvl4pPr marL="0" indent="0" algn="l" defTabSz="914400" rtl="0" eaLnBrk="1" latinLnBrk="0" hangingPunct="1">
              <a:lnSpc>
                <a:spcPct val="100000"/>
              </a:lnSpc>
              <a:spcBef>
                <a:spcPts val="500"/>
              </a:spcBef>
              <a:buFont typeface="Arial" panose="020B0604020202020204" pitchFamily="34" charset="0"/>
              <a:buNone/>
              <a:defRPr sz="2000" kern="1200" spc="-10">
                <a:solidFill>
                  <a:schemeClr val="tx1"/>
                </a:solidFill>
                <a:latin typeface="+mn-lt"/>
                <a:ea typeface="+mn-ea"/>
                <a:cs typeface="+mn-cs"/>
              </a:defRPr>
            </a:lvl4pPr>
            <a:lvl5pPr marL="0" indent="0" algn="l" defTabSz="914400" rtl="0" eaLnBrk="1" latinLnBrk="0" hangingPunct="1">
              <a:lnSpc>
                <a:spcPct val="80000"/>
              </a:lnSpc>
              <a:spcBef>
                <a:spcPts val="500"/>
              </a:spcBef>
              <a:buFont typeface="Arial" panose="020B0604020202020204" pitchFamily="34" charset="0"/>
              <a:buNone/>
              <a:defRPr sz="5000" b="1" kern="1200" spc="-150" baseline="0">
                <a:solidFill>
                  <a:schemeClr val="tx1"/>
                </a:solidFill>
                <a:latin typeface="+mn-lt"/>
                <a:ea typeface="+mn-ea"/>
                <a:cs typeface="+mn-cs"/>
              </a:defRPr>
            </a:lvl5pPr>
            <a:lvl6pPr marL="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2" algn="ctr"/>
            <a:r>
              <a:rPr lang="da-DK" dirty="0">
                <a:solidFill>
                  <a:schemeClr val="accent1"/>
                </a:solidFill>
              </a:rPr>
              <a:t>2023</a:t>
            </a:r>
            <a:endParaRPr lang="LID4096" dirty="0">
              <a:solidFill>
                <a:schemeClr val="accent1"/>
              </a:solidFill>
            </a:endParaRPr>
          </a:p>
        </p:txBody>
      </p:sp>
      <p:sp>
        <p:nvSpPr>
          <p:cNvPr id="3" name="Pladsholder til slidenummer 2">
            <a:extLst>
              <a:ext uri="{FF2B5EF4-FFF2-40B4-BE49-F238E27FC236}">
                <a16:creationId xmlns:a16="http://schemas.microsoft.com/office/drawing/2014/main" id="{7989DFAF-470B-32AE-4C25-08E574E9E065}"/>
              </a:ext>
            </a:extLst>
          </p:cNvPr>
          <p:cNvSpPr>
            <a:spLocks noGrp="1"/>
          </p:cNvSpPr>
          <p:nvPr>
            <p:ph type="sldNum" sz="quarter" idx="12"/>
          </p:nvPr>
        </p:nvSpPr>
        <p:spPr/>
        <p:txBody>
          <a:bodyPr/>
          <a:lstStyle/>
          <a:p>
            <a:fld id="{24C8C45C-947F-4981-8B3F-4F32E973C901}" type="slidenum">
              <a:rPr lang="da-DK" smtClean="0"/>
              <a:pPr/>
              <a:t>2</a:t>
            </a:fld>
            <a:endParaRPr lang="da-DK" dirty="0"/>
          </a:p>
        </p:txBody>
      </p:sp>
    </p:spTree>
    <p:extLst>
      <p:ext uri="{BB962C8B-B14F-4D97-AF65-F5344CB8AC3E}">
        <p14:creationId xmlns:p14="http://schemas.microsoft.com/office/powerpoint/2010/main" val="196874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64" grpId="0"/>
      <p:bldP spid="84" grpId="0" animBg="1"/>
      <p:bldP spid="67" grpId="0"/>
      <p:bldP spid="68" grpId="0"/>
      <p:bldP spid="91" grpId="0" animBg="1"/>
    </p:bldLst>
  </p:timing>
</p:sld>
</file>

<file path=ppt/theme/theme1.xml><?xml version="1.0" encoding="utf-8"?>
<a:theme xmlns:a="http://schemas.openxmlformats.org/drawingml/2006/main" name="Beskæftigelsesministeriet">
  <a:themeElements>
    <a:clrScheme name="Beskæftigelsesministeriet 2022">
      <a:dk1>
        <a:srgbClr val="1E1E1E"/>
      </a:dk1>
      <a:lt1>
        <a:sysClr val="window" lastClr="FFFFFF"/>
      </a:lt1>
      <a:dk2>
        <a:srgbClr val="80E3D8"/>
      </a:dk2>
      <a:lt2>
        <a:srgbClr val="F3F2F1"/>
      </a:lt2>
      <a:accent1>
        <a:srgbClr val="003087"/>
      </a:accent1>
      <a:accent2>
        <a:srgbClr val="C8102E"/>
      </a:accent2>
      <a:accent3>
        <a:srgbClr val="00C7B1"/>
      </a:accent3>
      <a:accent4>
        <a:srgbClr val="8097C3"/>
      </a:accent4>
      <a:accent5>
        <a:srgbClr val="E38797"/>
      </a:accent5>
      <a:accent6>
        <a:srgbClr val="776E64"/>
      </a:accent6>
      <a:hlink>
        <a:srgbClr val="0563C1"/>
      </a:hlink>
      <a:folHlink>
        <a:srgbClr val="954F72"/>
      </a:folHlink>
    </a:clrScheme>
    <a:fontScheme name="Beskæftigelsesministeriet 202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lumMod val="20000"/>
            <a:lumOff val="80000"/>
          </a:schemeClr>
        </a:solidFill>
        <a:ln w="12700">
          <a:solidFill>
            <a:schemeClr val="accent4">
              <a:lumMod val="20000"/>
              <a:lumOff val="80000"/>
            </a:schemeClr>
          </a:solidFill>
        </a:ln>
      </a:spPr>
      <a:bodyPr wrap="square" lIns="162000" tIns="162000" rIns="162000" bIns="162000" rtlCol="0" anchor="t">
        <a:noAutofit/>
      </a:bodyPr>
      <a:lstStyle>
        <a:defPPr algn="l">
          <a:defRPr sz="1600" spc="-10" baseline="0" dirty="0" err="1" smtClean="0">
            <a:solidFill>
              <a:schemeClr val="accent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5400" cap="rnd">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1600" spc="-10" baseline="0" dirty="0" err="1" smtClean="0">
            <a:solidFill>
              <a:schemeClr val="accent1"/>
            </a:solidFill>
          </a:defRPr>
        </a:defPPr>
      </a:lstStyle>
    </a:txDef>
  </a:objectDefaults>
  <a:extraClrSchemeLst/>
  <a:extLst>
    <a:ext uri="{05A4C25C-085E-4340-85A3-A5531E510DB2}">
      <thm15:themeFamily xmlns:thm15="http://schemas.microsoft.com/office/thememl/2012/main" name="Præsentation1" id="{F9740EA4-4E64-4B0B-802C-58A8AADDD7BB}" vid="{F9DFEE27-31A8-49DE-B319-77A485718448}"/>
    </a:ext>
  </a:extLst>
</a:theme>
</file>

<file path=ppt/theme/theme2.xml><?xml version="1.0" encoding="utf-8"?>
<a:theme xmlns:a="http://schemas.openxmlformats.org/drawingml/2006/main" name="Office-tema">
  <a:themeElements>
    <a:clrScheme name="Beskæftigelsesministeriet">
      <a:dk1>
        <a:srgbClr val="1E1E1E"/>
      </a:dk1>
      <a:lt1>
        <a:sysClr val="window" lastClr="FFFFFF"/>
      </a:lt1>
      <a:dk2>
        <a:srgbClr val="003087"/>
      </a:dk2>
      <a:lt2>
        <a:srgbClr val="776E64"/>
      </a:lt2>
      <a:accent1>
        <a:srgbClr val="003087"/>
      </a:accent1>
      <a:accent2>
        <a:srgbClr val="C8102E"/>
      </a:accent2>
      <a:accent3>
        <a:srgbClr val="00C7B1"/>
      </a:accent3>
      <a:accent4>
        <a:srgbClr val="8097C3"/>
      </a:accent4>
      <a:accent5>
        <a:srgbClr val="E38797"/>
      </a:accent5>
      <a:accent6>
        <a:srgbClr val="80E3D8"/>
      </a:accent6>
      <a:hlink>
        <a:srgbClr val="0563C1"/>
      </a:hlink>
      <a:folHlink>
        <a:srgbClr val="954F72"/>
      </a:folHlink>
    </a:clrScheme>
    <a:fontScheme name="Skabelondesign Arial">
      <a:majorFont>
        <a:latin typeface="Arial"/>
        <a:ea typeface=""/>
        <a:cs typeface=""/>
      </a:majorFont>
      <a:minorFont>
        <a:latin typeface="Arial"/>
        <a:ea typeface=""/>
        <a:cs typeface=""/>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eskæftigelsesministeriet">
      <a:dk1>
        <a:srgbClr val="1E1E1E"/>
      </a:dk1>
      <a:lt1>
        <a:sysClr val="window" lastClr="FFFFFF"/>
      </a:lt1>
      <a:dk2>
        <a:srgbClr val="003087"/>
      </a:dk2>
      <a:lt2>
        <a:srgbClr val="776E64"/>
      </a:lt2>
      <a:accent1>
        <a:srgbClr val="003087"/>
      </a:accent1>
      <a:accent2>
        <a:srgbClr val="C8102E"/>
      </a:accent2>
      <a:accent3>
        <a:srgbClr val="00C7B1"/>
      </a:accent3>
      <a:accent4>
        <a:srgbClr val="8097C3"/>
      </a:accent4>
      <a:accent5>
        <a:srgbClr val="E38797"/>
      </a:accent5>
      <a:accent6>
        <a:srgbClr val="80E3D8"/>
      </a:accent6>
      <a:hlink>
        <a:srgbClr val="0563C1"/>
      </a:hlink>
      <a:folHlink>
        <a:srgbClr val="954F72"/>
      </a:folHlink>
    </a:clrScheme>
    <a:fontScheme name="Skabelondesign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GetOrganized dokument" ma:contentTypeID="0x010100AC085CFC53BC46CEA2EADE194AD9D48200B48021F2E3D51144B78E8234FECA34C3" ma:contentTypeVersion="2" ma:contentTypeDescription="GetOrganized dokument" ma:contentTypeScope="" ma:versionID="7e4676b74116c3c281d8a67867a32525">
  <xsd:schema xmlns:xsd="http://www.w3.org/2001/XMLSchema" xmlns:xs="http://www.w3.org/2001/XMLSchema" xmlns:p="http://schemas.microsoft.com/office/2006/metadata/properties" xmlns:ns1="http://schemas.microsoft.com/sharepoint/v3" xmlns:ns2="F9C6EB70-864C-47C5-9358-1ADA581F0211" xmlns:ns3="5c7c9d9c-98a8-429c-ac0f-9b1c4205660a" targetNamespace="http://schemas.microsoft.com/office/2006/metadata/properties" ma:root="true" ma:fieldsID="9e610aaa13d564bdb6dcb688993c9025" ns1:_="" ns2:_="" ns3:_="">
    <xsd:import namespace="http://schemas.microsoft.com/sharepoint/v3"/>
    <xsd:import namespace="F9C6EB70-864C-47C5-9358-1ADA581F0211"/>
    <xsd:import namespace="5c7c9d9c-98a8-429c-ac0f-9b1c4205660a"/>
    <xsd:element name="properties">
      <xsd:complexType>
        <xsd:sequence>
          <xsd:element name="documentManagement">
            <xsd:complexType>
              <xsd:all>
                <xsd:element ref="ns2:Classification" minOccurs="0"/>
                <xsd:element ref="ns2:Ansvarlig"/>
                <xsd:element ref="ns2:Afsender" minOccurs="0"/>
                <xsd:element ref="ns2:Resume" minOccurs="0"/>
                <xsd:element ref="ns2:Bem_x00e6_rkninger" minOccurs="0"/>
                <xsd:element ref="ns2:Dokumentdato" minOccurs="0"/>
                <xsd:element ref="ns2:Dokument_x0020_type" minOccurs="0"/>
                <xsd:element ref="ns2:Procesord" minOccurs="0"/>
                <xsd:element ref="ns2:Cirkul_x00e6_renummer" minOccurs="0"/>
                <xsd:element ref="ns2:OldDocID" minOccurs="0"/>
                <xsd:element ref="ns2:MigreretDokument" minOccurs="0"/>
                <xsd:element ref="ns2:KCSagsID" minOccurs="0"/>
                <xsd:element ref="ns2:Publiceringsdato" minOccurs="0"/>
                <xsd:element ref="ns1:CaseID" minOccurs="0"/>
                <xsd:element ref="ns1:CCMVisualId" minOccurs="0"/>
                <xsd:element ref="ns1:DocID" minOccurs="0"/>
                <xsd:element ref="ns1:Finalized" minOccurs="0"/>
                <xsd:element ref="ns1:Related" minOccurs="0"/>
                <xsd:element ref="ns1:RegistrationDate" minOccurs="0"/>
                <xsd:element ref="ns1:CaseRecordNumber" minOccurs="0"/>
                <xsd:element ref="ns1:LocalAttachment" minOccurs="0"/>
                <xsd:element ref="ns1:CCMTemplateName" minOccurs="0"/>
                <xsd:element ref="ns1:CCMTemplateVersion" minOccurs="0"/>
                <xsd:element ref="ns1:CCMTemplateID" minOccurs="0"/>
                <xsd:element ref="ns1:CCMSystemID" minOccurs="0"/>
                <xsd:element ref="ns1:WasEncrypted" minOccurs="0"/>
                <xsd:element ref="ns1:WasSigned" minOccurs="0"/>
                <xsd:element ref="ns1:MailHasAttachments" minOccurs="0"/>
                <xsd:element ref="ns1:CCMConversation" minOccurs="0"/>
                <xsd:element ref="ns2:c3ccde630d2f46bf94589b3208a8bd7f" minOccurs="0"/>
                <xsd:element ref="ns3:TaxCatchAll" minOccurs="0"/>
                <xsd:element ref="ns2:Er_x0020_publiceret" minOccurs="0"/>
                <xsd:element ref="ns1:CCMMetadataExtractionStatus" minOccurs="0"/>
                <xsd:element ref="ns1:CCMPageCount" minOccurs="0"/>
                <xsd:element ref="ns1:CCMCommentCount" minOccurs="0"/>
                <xsd:element ref="ns1:CCMPreviewAnnotationsTasks" minOccurs="0"/>
                <xsd:element ref="ns1:CCMCognitiveType" minOccurs="0"/>
                <xsd:element ref="ns2:Cirkulartyp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seID" ma:index="23" nillable="true" ma:displayName="Sags ID" ma:default="Tildeler" ma:internalName="CaseID" ma:readOnly="true">
      <xsd:simpleType>
        <xsd:restriction base="dms:Text"/>
      </xsd:simpleType>
    </xsd:element>
    <xsd:element name="CCMVisualId" ma:index="24" nillable="true" ma:displayName="Sags ID" ma:default="Tildeler" ma:internalName="CCMVisualId" ma:readOnly="true">
      <xsd:simpleType>
        <xsd:restriction base="dms:Text"/>
      </xsd:simpleType>
    </xsd:element>
    <xsd:element name="DocID" ma:index="25" nillable="true" ma:displayName="Dok ID" ma:default="Tildeler" ma:internalName="DocID" ma:readOnly="true">
      <xsd:simpleType>
        <xsd:restriction base="dms:Text"/>
      </xsd:simpleType>
    </xsd:element>
    <xsd:element name="Finalized" ma:index="26" nillable="true" ma:displayName="Endeligt" ma:default="False" ma:internalName="Finalized" ma:readOnly="true">
      <xsd:simpleType>
        <xsd:restriction base="dms:Boolean"/>
      </xsd:simpleType>
    </xsd:element>
    <xsd:element name="Related" ma:index="27" nillable="true" ma:displayName="Vedhæftet dokument" ma:default="False" ma:internalName="Related" ma:readOnly="true">
      <xsd:simpleType>
        <xsd:restriction base="dms:Boolean"/>
      </xsd:simpleType>
    </xsd:element>
    <xsd:element name="RegistrationDate" ma:index="28" nillable="true" ma:displayName="Registrerings dato" ma:format="DateTime" ma:internalName="RegistrationDate" ma:readOnly="true">
      <xsd:simpleType>
        <xsd:restriction base="dms:DateTime"/>
      </xsd:simpleType>
    </xsd:element>
    <xsd:element name="CaseRecordNumber" ma:index="29" nillable="true" ma:displayName="Akt ID" ma:decimals="0" ma:default="0" ma:internalName="CaseRecordNumber" ma:readOnly="true">
      <xsd:simpleType>
        <xsd:restriction base="dms:Number"/>
      </xsd:simpleType>
    </xsd:element>
    <xsd:element name="LocalAttachment" ma:index="30" nillable="true" ma:displayName="Lokalt bilag" ma:default="False" ma:description="" ma:internalName="LocalAttachment" ma:readOnly="true">
      <xsd:simpleType>
        <xsd:restriction base="dms:Boolean"/>
      </xsd:simpleType>
    </xsd:element>
    <xsd:element name="CCMTemplateName" ma:index="31" nillable="true" ma:displayName="Skabelonnavn" ma:internalName="CCMTemplateName" ma:readOnly="true">
      <xsd:simpleType>
        <xsd:restriction base="dms:Text"/>
      </xsd:simpleType>
    </xsd:element>
    <xsd:element name="CCMTemplateVersion" ma:index="32" nillable="true" ma:displayName="Skabelonversion" ma:internalName="CCMTemplateVersion" ma:readOnly="true">
      <xsd:simpleType>
        <xsd:restriction base="dms:Text"/>
      </xsd:simpleType>
    </xsd:element>
    <xsd:element name="CCMTemplateID" ma:index="33" nillable="true" ma:displayName="CCMTemplateID" ma:decimals="0" ma:default="0" ma:hidden="true" ma:internalName="CCMTemplateID" ma:readOnly="true">
      <xsd:simpleType>
        <xsd:restriction base="dms:Number"/>
      </xsd:simpleType>
    </xsd:element>
    <xsd:element name="CCMSystemID" ma:index="34" nillable="true" ma:displayName="CCMSystemID" ma:hidden="true" ma:internalName="CCMSystemID" ma:readOnly="true">
      <xsd:simpleType>
        <xsd:restriction base="dms:Text"/>
      </xsd:simpleType>
    </xsd:element>
    <xsd:element name="WasEncrypted" ma:index="35" nillable="true" ma:displayName="Krypteret" ma:default="False" ma:internalName="WasEncrypted" ma:readOnly="true">
      <xsd:simpleType>
        <xsd:restriction base="dms:Boolean"/>
      </xsd:simpleType>
    </xsd:element>
    <xsd:element name="WasSigned" ma:index="36" nillable="true" ma:displayName="Signeret" ma:default="False" ma:internalName="WasSigned" ma:readOnly="true">
      <xsd:simpleType>
        <xsd:restriction base="dms:Boolean"/>
      </xsd:simpleType>
    </xsd:element>
    <xsd:element name="MailHasAttachments" ma:index="37" nillable="true" ma:displayName="E-mail har vedhæftede filer" ma:default="False" ma:internalName="MailHasAttachments" ma:readOnly="true">
      <xsd:simpleType>
        <xsd:restriction base="dms:Boolean"/>
      </xsd:simpleType>
    </xsd:element>
    <xsd:element name="CCMConversation" ma:index="38" nillable="true" ma:displayName="Samtale" ma:description="" ma:internalName="CCMConversation" ma:readOnly="true">
      <xsd:simpleType>
        <xsd:restriction base="dms:Text"/>
      </xsd:simpleType>
    </xsd:element>
    <xsd:element name="CCMMetadataExtractionStatus" ma:index="43" nillable="true" ma:displayName="CCMMetadataExtractionStatus" ma:default="CCMPageCount:InProgress;CCMCommentCount:InProgress" ma:hidden="true" ma:internalName="CCMMetadataExtractionStatus" ma:readOnly="false">
      <xsd:simpleType>
        <xsd:restriction base="dms:Text"/>
      </xsd:simpleType>
    </xsd:element>
    <xsd:element name="CCMPageCount" ma:index="44" nillable="true" ma:displayName="Sider" ma:decimals="0" ma:description="" ma:internalName="CCMPageCount" ma:readOnly="true">
      <xsd:simpleType>
        <xsd:restriction base="dms:Number"/>
      </xsd:simpleType>
    </xsd:element>
    <xsd:element name="CCMCommentCount" ma:index="45" nillable="true" ma:displayName="Kommentarer" ma:decimals="0" ma:description="" ma:internalName="CCMCommentCount" ma:readOnly="true">
      <xsd:simpleType>
        <xsd:restriction base="dms:Number"/>
      </xsd:simpleType>
    </xsd:element>
    <xsd:element name="CCMPreviewAnnotationsTasks" ma:index="46" nillable="true" ma:displayName="Opgaver" ma:decimals="0" ma:description="" ma:internalName="CCMPreviewAnnotationsTasks" ma:readOnly="true">
      <xsd:simpleType>
        <xsd:restriction base="dms:Number"/>
      </xsd:simpleType>
    </xsd:element>
    <xsd:element name="CCMCognitiveType" ma:index="47" nillable="true" ma:displayName="CognitiveType" ma:decimals="0" ma:internalName="CCMCognitiveType" ma:readOnly="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F9C6EB70-864C-47C5-9358-1ADA581F0211" elementFormDefault="qualified">
    <xsd:import namespace="http://schemas.microsoft.com/office/2006/documentManagement/types"/>
    <xsd:import namespace="http://schemas.microsoft.com/office/infopath/2007/PartnerControls"/>
    <xsd:element name="Classification" ma:index="2" nillable="true" ma:displayName="Klassifikation" ma:default="Offentlig" ma:internalName="Classification">
      <xsd:simpleType>
        <xsd:restriction base="dms:Choice">
          <xsd:enumeration value="Offentlig"/>
          <xsd:enumeration value="Intern"/>
          <xsd:enumeration value="Fortrolig"/>
        </xsd:restriction>
      </xsd:simpleType>
    </xsd:element>
    <xsd:element name="Ansvarlig" ma:index="3" ma:displayName="Ansvarlig" ma:default="25;#Tine Aabye" ma:list="UserInfo" ma:SharePointGroup="0" ma:internalName="Ansvarlig"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Afsender" ma:index="4" nillable="true" ma:displayName="Afsender/Modtager" ma:list="UserInfo" ma:SearchPeopleOnly="false" ma:SharePointGroup="0" ma:internalName="Afsender"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sume" ma:index="5" nillable="true" ma:displayName="Resume" ma:internalName="Resume">
      <xsd:simpleType>
        <xsd:restriction base="dms:Note"/>
      </xsd:simpleType>
    </xsd:element>
    <xsd:element name="Bem_x00e6_rkninger" ma:index="6" nillable="true" ma:displayName="Bemærkninger" ma:internalName="Bem_x00e6_rkninger">
      <xsd:simpleType>
        <xsd:restriction base="dms:Note"/>
      </xsd:simpleType>
    </xsd:element>
    <xsd:element name="Dokumentdato" ma:index="7" nillable="true" ma:displayName="Dokumentdato" ma:default="[today]" ma:format="DateOnly" ma:internalName="Dokumentdato">
      <xsd:simpleType>
        <xsd:restriction base="dms:DateTime"/>
      </xsd:simpleType>
    </xsd:element>
    <xsd:element name="Dokument_x0020_type" ma:index="8" nillable="true" ma:displayName="Dokumentkategori" ma:default="Udgående" ma:format="Dropdown" ma:internalName="Dokument_x0020_type">
      <xsd:simpleType>
        <xsd:restriction base="dms:Choice">
          <xsd:enumeration value="Udgående"/>
          <xsd:enumeration value="Indgående"/>
          <xsd:enumeration value="Internt"/>
        </xsd:restriction>
      </xsd:simpleType>
    </xsd:element>
    <xsd:element name="Procesord" ma:index="9" nillable="true" ma:displayName="Dokumenttype" ma:default="Andet" ma:format="Dropdown" ma:internalName="Procesord">
      <xsd:simpleType>
        <xsd:restriction base="dms:Choice">
          <xsd:enumeration value="Afgørelse/dom/kendelse"/>
          <xsd:enumeration value="Aftale/kontrakt"/>
          <xsd:enumeration value="Ansøgning"/>
          <xsd:enumeration value="Bekendtgørelsesdokument"/>
          <xsd:enumeration value="Budget"/>
          <xsd:enumeration value="Cirkulære"/>
          <xsd:enumeration value="Dagsorden"/>
          <xsd:enumeration value="Debatindlæg"/>
          <xsd:enumeration value="Direktivdokument"/>
          <xsd:enumeration value="Faktura/regning"/>
          <xsd:enumeration value="Foredrag"/>
          <xsd:enumeration value="Høringssvar"/>
          <xsd:enumeration value="Kommissorium"/>
          <xsd:enumeration value="Lovdokument"/>
          <xsd:enumeration value="Medlemsinformation"/>
          <xsd:enumeration value="Nyhed"/>
          <xsd:enumeration value="Projektbeskrivelse"/>
          <xsd:enumeration value="Rapport"/>
          <xsd:enumeration value="Referat"/>
          <xsd:enumeration value="Responsum"/>
          <xsd:enumeration value="Talepapir"/>
          <xsd:enumeration value="Vejledning"/>
          <xsd:enumeration value="Årsrapport/regnskab"/>
          <xsd:enumeration value="Andet"/>
        </xsd:restriction>
      </xsd:simpleType>
    </xsd:element>
    <xsd:element name="Cirkul_x00e6_renummer" ma:index="11" nillable="true" ma:displayName="Informationsnummer" ma:internalName="Cirkul_x00e6_renummer">
      <xsd:simpleType>
        <xsd:restriction base="dms:Text">
          <xsd:maxLength value="255"/>
        </xsd:restriction>
      </xsd:simpleType>
    </xsd:element>
    <xsd:element name="OldDocID" ma:index="13" nillable="true" ma:displayName="Gammelt Dokument ID" ma:internalName="OldDocID">
      <xsd:simpleType>
        <xsd:restriction base="dms:Text">
          <xsd:maxLength value="255"/>
        </xsd:restriction>
      </xsd:simpleType>
    </xsd:element>
    <xsd:element name="MigreretDokument" ma:index="14" nillable="true" ma:displayName="Migreret Dokument" ma:default="0" ma:internalName="MigreretDokument">
      <xsd:simpleType>
        <xsd:restriction base="dms:Boolean"/>
      </xsd:simpleType>
    </xsd:element>
    <xsd:element name="KCSagsID" ma:index="15" nillable="true" ma:displayName="KCSagsID" ma:internalName="KCSagsID">
      <xsd:simpleType>
        <xsd:restriction base="dms:Text"/>
      </xsd:simpleType>
    </xsd:element>
    <xsd:element name="Publiceringsdato" ma:index="16" nillable="true" ma:displayName="Publiceringsdato" ma:format="DateTime" ma:internalName="Publiceringsdato">
      <xsd:simpleType>
        <xsd:restriction base="dms:DateTime"/>
      </xsd:simpleType>
    </xsd:element>
    <xsd:element name="c3ccde630d2f46bf94589b3208a8bd7f" ma:index="40" nillable="true" ma:taxonomy="true" ma:internalName="c3ccde630d2f46bf94589b3208a8bd7f" ma:taxonomyFieldName="S_x00f8_geord" ma:displayName="Søgeord" ma:default="" ma:fieldId="{c3ccde63-0d2f-46bf-9458-9b3208a8bd7f}" ma:taxonomyMulti="true" ma:sspId="3cfcbf72-5f5f-44aa-b068-986cc59421ad" ma:termSetId="d89dc692-220b-472a-b5ae-b3693bfdd060" ma:anchorId="00000000-0000-0000-0000-000000000000" ma:open="false" ma:isKeyword="false">
      <xsd:complexType>
        <xsd:sequence>
          <xsd:element ref="pc:Terms" minOccurs="0" maxOccurs="1"/>
        </xsd:sequence>
      </xsd:complexType>
    </xsd:element>
    <xsd:element name="Er_x0020_publiceret" ma:index="42" nillable="true" ma:displayName="Er publiceret" ma:internalName="Er_x0020_publiceret" ma:readOnly="true">
      <xsd:simpleType>
        <xsd:restriction base="dms:Boolean"/>
      </xsd:simpleType>
    </xsd:element>
    <xsd:element name="Cirkulartype" ma:index="48" nillable="true" ma:displayName="Informationskategori" ma:default="Ikke en information" ma:format="Dropdown" ma:internalName="Cirkulartype">
      <xsd:simpleType>
        <xsd:restriction base="dms:Choice">
          <xsd:enumeration value="Ikke en information"/>
          <xsd:enumeration value="Skade information"/>
          <xsd:enumeration value="F&amp;P information"/>
          <xsd:enumeration value="Motor information"/>
          <xsd:enumeration value="Sø information"/>
          <xsd:enumeration value="DFIM information"/>
          <xsd:enumeration value="FAH information"/>
          <xsd:enumeration value="Pant information"/>
          <xsd:enumeration value="Redning information"/>
          <xsd:enumeration value="LP information"/>
          <xsd:enumeration value="Bestyrelsen"/>
          <xsd:enumeration value="Autotaks information"/>
        </xsd:restriction>
      </xsd:simpleType>
    </xsd:element>
  </xsd:schema>
  <xsd:schema xmlns:xsd="http://www.w3.org/2001/XMLSchema" xmlns:xs="http://www.w3.org/2001/XMLSchema" xmlns:dms="http://schemas.microsoft.com/office/2006/documentManagement/types" xmlns:pc="http://schemas.microsoft.com/office/infopath/2007/PartnerControls" targetNamespace="5c7c9d9c-98a8-429c-ac0f-9b1c4205660a" elementFormDefault="qualified">
    <xsd:import namespace="http://schemas.microsoft.com/office/2006/documentManagement/types"/>
    <xsd:import namespace="http://schemas.microsoft.com/office/infopath/2007/PartnerControls"/>
    <xsd:element name="TaxCatchAll" ma:index="41" nillable="true" ma:displayName="Taxonomy Catch All Column" ma:hidden="true" ma:list="{083b7430-a93f-42d9-aa2d-027bc290e471}" ma:internalName="TaxCatchAll" ma:showField="CatchAllData" ma:web="5c7c9d9c-98a8-429c-ac0f-9b1c4205660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Indholdstype"/>
        <xsd:element ref="dc:title" minOccurs="0" maxOccurs="1" ma:index="1"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CMCognitiveType xmlns="http://schemas.microsoft.com/sharepoint/v3" xsi:nil="true"/>
    <CCMMetadataExtractionStatus xmlns="http://schemas.microsoft.com/sharepoint/v3">CCMPageCount:InProgress;CCMCommentCount:InProgress</CCMMetadataExtractionStatus>
    <LocalAttachment xmlns="http://schemas.microsoft.com/sharepoint/v3">false</LocalAttachment>
    <Related xmlns="http://schemas.microsoft.com/sharepoint/v3">false</Related>
    <CCMSystemID xmlns="http://schemas.microsoft.com/sharepoint/v3">a6110ba3-8652-4bfa-b896-1832244e4f67</CCMSystemID>
    <CCMVisualId xmlns="http://schemas.microsoft.com/sharepoint/v3">GES-2023-00072</CCMVisualId>
    <Finalized xmlns="http://schemas.microsoft.com/sharepoint/v3">false</Finalized>
    <DocID xmlns="http://schemas.microsoft.com/sharepoint/v3">498982</DocID>
    <CaseRecordNumber xmlns="http://schemas.microsoft.com/sharepoint/v3">20</CaseRecordNumber>
    <CaseID xmlns="http://schemas.microsoft.com/sharepoint/v3">GES-2023-00072</CaseID>
    <RegistrationDate xmlns="http://schemas.microsoft.com/sharepoint/v3">2024-12-28T12:50:23+00:00</RegistrationDate>
    <CCMPageCount xmlns="http://schemas.microsoft.com/sharepoint/v3">0</CCMPageCount>
    <CCMCommentCount xmlns="http://schemas.microsoft.com/sharepoint/v3">0</CCMCommentCount>
    <CCMPreviewAnnotationsTasks xmlns="http://schemas.microsoft.com/sharepoint/v3">0</CCMPreviewAnnotationsTasks>
    <CCMTemplateID xmlns="http://schemas.microsoft.com/sharepoint/v3">0</CCMTemplateID>
    <TaxCatchAll xmlns="5c7c9d9c-98a8-429c-ac0f-9b1c4205660a"/>
    <Dokument_x0020_type xmlns="F9C6EB70-864C-47C5-9358-1ADA581F0211">Udgående</Dokument_x0020_type>
    <KCSagsID xmlns="F9C6EB70-864C-47C5-9358-1ADA581F0211" xsi:nil="true"/>
    <Dokumentdato xmlns="F9C6EB70-864C-47C5-9358-1ADA581F0211">2024-11-06T16:17:45+00:00</Dokumentdato>
    <Publiceringsdato xmlns="F9C6EB70-864C-47C5-9358-1ADA581F0211" xsi:nil="true"/>
    <Afsender xmlns="F9C6EB70-864C-47C5-9358-1ADA581F0211">
      <UserInfo>
        <DisplayName/>
        <AccountId xsi:nil="true"/>
        <AccountType/>
      </UserInfo>
    </Afsender>
    <Cirkulartype xmlns="F9C6EB70-864C-47C5-9358-1ADA581F0211">Ikke en information</Cirkulartype>
    <MigreretDokument xmlns="F9C6EB70-864C-47C5-9358-1ADA581F0211">false</MigreretDokument>
    <Classification xmlns="F9C6EB70-864C-47C5-9358-1ADA581F0211">Offentlig</Classification>
    <Ansvarlig xmlns="F9C6EB70-864C-47C5-9358-1ADA581F0211">
      <UserInfo>
        <DisplayName>Tine Aabye</DisplayName>
        <AccountId>25</AccountId>
        <AccountType/>
      </UserInfo>
    </Ansvarlig>
    <Bem_x00e6_rkninger xmlns="F9C6EB70-864C-47C5-9358-1ADA581F0211" xsi:nil="true"/>
    <Cirkul_x00e6_renummer xmlns="F9C6EB70-864C-47C5-9358-1ADA581F0211" xsi:nil="true"/>
    <Resume xmlns="F9C6EB70-864C-47C5-9358-1ADA581F0211" xsi:nil="true"/>
    <c3ccde630d2f46bf94589b3208a8bd7f xmlns="F9C6EB70-864C-47C5-9358-1ADA581F0211">
      <Terms xmlns="http://schemas.microsoft.com/office/infopath/2007/PartnerControls"/>
    </c3ccde630d2f46bf94589b3208a8bd7f>
    <Procesord xmlns="F9C6EB70-864C-47C5-9358-1ADA581F0211">Andet</Procesord>
    <OldDocID xmlns="F9C6EB70-864C-47C5-9358-1ADA581F0211" xsi:nil="true"/>
    <WasSigned xmlns="http://schemas.microsoft.com/sharepoint/v3">false</WasSigned>
    <WasEncrypted xmlns="http://schemas.microsoft.com/sharepoint/v3">false</WasEncrypted>
    <Er_x0020_publiceret xmlns="F9C6EB70-864C-47C5-9358-1ADA581F0211">false</Er_x0020_publiceret>
    <MailHasAttachments xmlns="http://schemas.microsoft.com/sharepoint/v3">false</MailHasAttachments>
    <CCMConversation xmlns="http://schemas.microsoft.com/sharepoint/v3" xsi:nil="true"/>
  </documentManagement>
</p:properties>
</file>

<file path=customXml/item4.xml><?xml version="1.0" encoding="utf-8"?>
<?mso-contentType ?>
<customXsn xmlns="http://schemas.microsoft.com/office/2006/metadata/customXsn">
  <xsnLocation>http://devisabella/cases/GES/Dokumenter/GES_GetOrganizeddokument.xsn</xsnLocation>
  <cached>False</cached>
  <openByDefault>False</openByDefault>
  <xsnScope>http://devisabella/cases/GES/Definition/Dokumenter</xsnScope>
</customXsn>
</file>

<file path=customXml/itemProps1.xml><?xml version="1.0" encoding="utf-8"?>
<ds:datastoreItem xmlns:ds="http://schemas.openxmlformats.org/officeDocument/2006/customXml" ds:itemID="{0CEE8912-8BC4-443C-BD70-D21F7C62E4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9C6EB70-864C-47C5-9358-1ADA581F0211"/>
    <ds:schemaRef ds:uri="5c7c9d9c-98a8-429c-ac0f-9b1c4205660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1C30B9-56FC-4030-8B64-F188A2AC9470}">
  <ds:schemaRefs>
    <ds:schemaRef ds:uri="http://schemas.microsoft.com/sharepoint/v3/contenttype/forms"/>
  </ds:schemaRefs>
</ds:datastoreItem>
</file>

<file path=customXml/itemProps3.xml><?xml version="1.0" encoding="utf-8"?>
<ds:datastoreItem xmlns:ds="http://schemas.openxmlformats.org/officeDocument/2006/customXml" ds:itemID="{184E5DE1-1924-496F-839F-447D70E04419}">
  <ds:schemaRefs>
    <ds:schemaRef ds:uri="http://purl.org/dc/dcmitype/"/>
    <ds:schemaRef ds:uri="http://schemas.microsoft.com/office/infopath/2007/PartnerControls"/>
    <ds:schemaRef ds:uri="http://purl.org/dc/elements/1.1/"/>
    <ds:schemaRef ds:uri="http://schemas.microsoft.com/office/2006/metadata/properties"/>
    <ds:schemaRef ds:uri="http://schemas.microsoft.com/sharepoint/v3"/>
    <ds:schemaRef ds:uri="http://schemas.microsoft.com/office/2006/documentManagement/types"/>
    <ds:schemaRef ds:uri="http://purl.org/dc/terms/"/>
    <ds:schemaRef ds:uri="http://schemas.openxmlformats.org/package/2006/metadata/core-properties"/>
    <ds:schemaRef ds:uri="5c7c9d9c-98a8-429c-ac0f-9b1c4205660a"/>
    <ds:schemaRef ds:uri="F9C6EB70-864C-47C5-9358-1ADA581F0211"/>
    <ds:schemaRef ds:uri="http://www.w3.org/XML/1998/namespace"/>
  </ds:schemaRefs>
</ds:datastoreItem>
</file>

<file path=customXml/itemProps4.xml><?xml version="1.0" encoding="utf-8"?>
<ds:datastoreItem xmlns:ds="http://schemas.openxmlformats.org/officeDocument/2006/customXml" ds:itemID="{AE0088B3-BF62-44CD-8FB8-A2ED7F326E1C}">
  <ds:schemaRefs>
    <ds:schemaRef ds:uri="http://schemas.microsoft.com/office/2006/metadata/customXsn"/>
  </ds:schemaRefs>
</ds:datastoreItem>
</file>

<file path=docProps/app.xml><?xml version="1.0" encoding="utf-8"?>
<Properties xmlns="http://schemas.openxmlformats.org/officeDocument/2006/extended-properties" xmlns:vt="http://schemas.openxmlformats.org/officeDocument/2006/docPropsVTypes">
  <Template>blank</Template>
  <TotalTime>715</TotalTime>
  <Words>182</Words>
  <Application>Microsoft Office PowerPoint</Application>
  <PresentationFormat>Widescreen</PresentationFormat>
  <Paragraphs>45</Paragraphs>
  <Slides>2</Slides>
  <Notes>1</Notes>
  <HiddenSlides>0</HiddenSlides>
  <MMClips>0</MMClips>
  <ScaleCrop>false</ScaleCrop>
  <HeadingPairs>
    <vt:vector size="6" baseType="variant">
      <vt:variant>
        <vt:lpstr>Benyttede skrifttyper</vt:lpstr>
      </vt:variant>
      <vt:variant>
        <vt:i4>1</vt:i4>
      </vt:variant>
      <vt:variant>
        <vt:lpstr>Tema</vt:lpstr>
      </vt:variant>
      <vt:variant>
        <vt:i4>1</vt:i4>
      </vt:variant>
      <vt:variant>
        <vt:lpstr>Slidetitler</vt:lpstr>
      </vt:variant>
      <vt:variant>
        <vt:i4>2</vt:i4>
      </vt:variant>
    </vt:vector>
  </HeadingPairs>
  <TitlesOfParts>
    <vt:vector size="4" baseType="lpstr">
      <vt:lpstr>Arial</vt:lpstr>
      <vt:lpstr>Beskæftigelsesministeriet</vt:lpstr>
      <vt:lpstr>PowerPoint-præsentation</vt:lpstr>
      <vt:lpstr>Bekendtgørelser om asbest</vt:lpstr>
    </vt:vector>
  </TitlesOfParts>
  <Company>Statens 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ATS - flowdiagram</dc:title>
  <dc:creator>Johannes Rytter Dethlefsen</dc:creator>
  <cp:lastModifiedBy>Søren Kjeldmand</cp:lastModifiedBy>
  <cp:revision>56</cp:revision>
  <cp:lastPrinted>2024-09-26T08:26:55Z</cp:lastPrinted>
  <dcterms:created xsi:type="dcterms:W3CDTF">2024-08-08T11:56:32Z</dcterms:created>
  <dcterms:modified xsi:type="dcterms:W3CDTF">2025-02-18T08:24:38Z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by:">
    <vt:lpwstr>omnidocs.com</vt:lpwstr>
  </property>
  <property fmtid="{D5CDD505-2E9C-101B-9397-08002B2CF9AE}" pid="3" name="ContentTypeId">
    <vt:lpwstr>0x010100AC085CFC53BC46CEA2EADE194AD9D48200B48021F2E3D51144B78E8234FECA34C3</vt:lpwstr>
  </property>
  <property fmtid="{D5CDD505-2E9C-101B-9397-08002B2CF9AE}" pid="4" name="CCMOneDriveID">
    <vt:lpwstr/>
  </property>
  <property fmtid="{D5CDD505-2E9C-101B-9397-08002B2CF9AE}" pid="5" name="CCMOneDriveOwnerID">
    <vt:lpwstr/>
  </property>
  <property fmtid="{D5CDD505-2E9C-101B-9397-08002B2CF9AE}" pid="6" name="CCMOneDriveItemID">
    <vt:lpwstr/>
  </property>
  <property fmtid="{D5CDD505-2E9C-101B-9397-08002B2CF9AE}" pid="7" name="CCMIsSharedOnOneDrive">
    <vt:bool>false</vt:bool>
  </property>
  <property fmtid="{D5CDD505-2E9C-101B-9397-08002B2CF9AE}" pid="8" name="CheckoutUser">
    <vt:lpwstr>67</vt:lpwstr>
  </property>
  <property fmtid="{D5CDD505-2E9C-101B-9397-08002B2CF9AE}" pid="9" name="Dokumenttype2">
    <vt:lpwstr>12;#Præsentation|b5cff41b-b3b3-4698-9927-b2b9eb78ff23</vt:lpwstr>
  </property>
  <property fmtid="{D5CDD505-2E9C-101B-9397-08002B2CF9AE}" pid="10" name="CCMSystem">
    <vt:lpwstr> </vt:lpwstr>
  </property>
  <property fmtid="{D5CDD505-2E9C-101B-9397-08002B2CF9AE}" pid="11" name="CCMReplyToDocCacheId_AA145BE6-B859-401A-B2E0-03BB3E7048FC_">
    <vt:lpwstr>CCMReplyToDocCacheId_AA145BE6-B859-401A-B2E0-03BB3E7048FC_2b2fef4a-4f9b-4ee6-9900-7e1828686fe6</vt:lpwstr>
  </property>
  <property fmtid="{D5CDD505-2E9C-101B-9397-08002B2CF9AE}" pid="12" name="CCMEventContext">
    <vt:lpwstr>797674ba-1cce-41eb-9cf3-2dbe76c54013</vt:lpwstr>
  </property>
  <property fmtid="{D5CDD505-2E9C-101B-9397-08002B2CF9AE}" pid="13" name="CCMPostListPublishStatus">
    <vt:lpwstr>Afventer godkendelse</vt:lpwstr>
  </property>
  <property fmtid="{D5CDD505-2E9C-101B-9397-08002B2CF9AE}" pid="14" name="xd_Signature">
    <vt:bool>false</vt:bool>
  </property>
  <property fmtid="{D5CDD505-2E9C-101B-9397-08002B2CF9AE}" pid="15" name="CCMMustBeOnPostList">
    <vt:bool>true</vt:bool>
  </property>
  <property fmtid="{D5CDD505-2E9C-101B-9397-08002B2CF9AE}" pid="16" name="Søgeord">
    <vt:lpwstr/>
  </property>
  <property fmtid="{D5CDD505-2E9C-101B-9397-08002B2CF9AE}" pid="17" name="CCMCommunication">
    <vt:lpwstr/>
  </property>
</Properties>
</file>